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14"/>
  </p:notesMasterIdLst>
  <p:handoutMasterIdLst>
    <p:handoutMasterId r:id="rId15"/>
  </p:handoutMasterIdLst>
  <p:sldIdLst>
    <p:sldId id="946" r:id="rId5"/>
    <p:sldId id="948" r:id="rId6"/>
    <p:sldId id="949" r:id="rId7"/>
    <p:sldId id="953" r:id="rId8"/>
    <p:sldId id="954" r:id="rId9"/>
    <p:sldId id="955" r:id="rId10"/>
    <p:sldId id="951" r:id="rId11"/>
    <p:sldId id="952" r:id="rId12"/>
    <p:sldId id="956"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BE21"/>
    <a:srgbClr val="99D1FF"/>
    <a:srgbClr val="D6EDFF"/>
    <a:srgbClr val="003865"/>
    <a:srgbClr val="000000"/>
    <a:srgbClr val="E8E8E8"/>
    <a:srgbClr val="0D0D0D"/>
    <a:srgbClr val="B20738"/>
    <a:srgbClr val="00A3E2"/>
    <a:srgbClr val="2C2C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70292" autoAdjust="0"/>
  </p:normalViewPr>
  <p:slideViewPr>
    <p:cSldViewPr snapToGrid="0">
      <p:cViewPr varScale="1">
        <p:scale>
          <a:sx n="80" d="100"/>
          <a:sy n="80" d="100"/>
        </p:scale>
        <p:origin x="1794"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277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Calibri" panose="020F050202020403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Calibri" panose="020F0502020204030204" pitchFamily="34" charset="0"/>
              </a:rPr>
              <a:t>11/22/2023</a:t>
            </a:fld>
            <a:endParaRPr lang="en-US" dirty="0">
              <a:latin typeface="Calibri" panose="020F050202020403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Calibri" panose="020F050202020403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Calibri" panose="020F0502020204030204" pitchFamily="34" charset="0"/>
              </a:rPr>
              <a:t>‹#›</a:t>
            </a:fld>
            <a:endParaRPr lang="en-US" dirty="0">
              <a:latin typeface="Calibri" panose="020F050202020403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Calibri" panose="020F050202020403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Calibri" panose="020F0502020204030204" pitchFamily="34" charset="0"/>
              </a:defRPr>
            </a:lvl1pPr>
          </a:lstStyle>
          <a:p>
            <a:fld id="{A50CD39D-89B0-4C68-805A-35C75A7C20C8}" type="datetimeFigureOut">
              <a:rPr lang="en-US" smtClean="0"/>
              <a:pPr/>
              <a:t>11/22/2023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Calibri" panose="020F050202020403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Calibri" panose="020F050202020403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647027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Warehouse Subcontractor Change-</a:t>
            </a:r>
          </a:p>
          <a:p>
            <a:r>
              <a:rPr lang="en-US" dirty="0"/>
              <a:t>There was a change to the subcontracted warehouse to be the delivery destination for direct delivery trucks. We were notified in June of this change and had to work with USDA to change the destination in WBSCM for the deliveries that started in July. Once the destinations were changed in WBSCM, the destination needed to be changed in CLiCS. This process was not completed until late August. By that time, over 30 truck had been received at the warehouse and were manually received in CLiCS and distributors were sent all of the notifications at one time.</a:t>
            </a:r>
          </a:p>
          <a:p>
            <a:r>
              <a:rPr lang="en-US" dirty="0"/>
              <a:t>USDA User Change-</a:t>
            </a:r>
          </a:p>
          <a:p>
            <a:r>
              <a:rPr lang="en-US" dirty="0"/>
              <a:t>On September 1, USDA required all new WBSCM users to create accounts using login.gov instead of eAuthentication. Shortly after, our MNIT staff created a new user to run the automated process for retrieving information from WBSCM and uploading it into CLiCS. The problem with this was that login.gov has a multifactor authentication that would call the user when they tried to log in. This did not work with the automated process. While MNIT worked with USDA to come up with a solution; we had to download the information from WBSCM, modify the file to the correct format, then upload the file so CLiCS could update and send notifications.</a:t>
            </a:r>
          </a:p>
          <a:p>
            <a:r>
              <a:rPr lang="en-US" dirty="0"/>
              <a:t>Automation Error-</a:t>
            </a:r>
          </a:p>
          <a:p>
            <a:r>
              <a:rPr lang="en-US" dirty="0"/>
              <a:t>In early October, MNIT and USDA were able to figure out a solution so that the automated log in could work correctly. We began to receive daily emails that the process had worked the previous night. In late October, we began receiving emails from the distributors that they had not been getting any delivery notifications. We investigated and discovered that the automated process was pulling data for last school year. The script was updated to the correct dates and is now working properly.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Distributor Verification and Truck Fills-</a:t>
            </a:r>
          </a:p>
          <a:p>
            <a:r>
              <a:rPr lang="en-US" dirty="0"/>
              <a:t>Even with the process working correctly, some sponsors are still experiencing delays in the USDA Foods deliveries. The delivery process to get the USDA Foods to sponsors has many steps. The food gets delivered to the warehouse and they receive the order in WBSCM. An automated process runs overnight to pull the information from WBSCM and uploads it into CLiCS. CLiCS sends notifications to distributors with the type, quantity, and sponsor allocation for the day. Distributors coordinate the delivery of the allocated cases from the warehouse. The warehouse delivers the cases to the distributors for final delivery to the sponsors. Even when everything is operating correctly, there are some things that will slow or stop deliveries. The first thing to make sure is that the correct distributor is selected and verified. Another ongoing issue has to do with the transportation from the warehouse to the distributor. The warehouse has refrigerated/frozen trailers and dry trailers. There is also a flat delivery fee for each trailer delivered. Distributors with fewer sponsors may have to wait until there are enough cases to fill either a chilled trailer or a dry trailer to reduce the overall cost per case.</a:t>
            </a:r>
          </a:p>
        </p:txBody>
      </p:sp>
      <p:sp>
        <p:nvSpPr>
          <p:cNvPr id="4" name="Slide Number Placeholder 3"/>
          <p:cNvSpPr>
            <a:spLocks noGrp="1"/>
          </p:cNvSpPr>
          <p:nvPr>
            <p:ph type="sldNum" sz="quarter" idx="5"/>
          </p:nvPr>
        </p:nvSpPr>
        <p:spPr/>
        <p:txBody>
          <a:bodyPr/>
          <a:lstStyle/>
          <a:p>
            <a:fld id="{F9F08466-AEA7-4FC0-9459-6A32F61DA297}" type="slidenum">
              <a:rPr lang="en-US" smtClean="0"/>
              <a:pPr/>
              <a:t>3</a:t>
            </a:fld>
            <a:endParaRPr lang="en-US" dirty="0"/>
          </a:p>
        </p:txBody>
      </p:sp>
    </p:spTree>
    <p:extLst>
      <p:ext uri="{BB962C8B-B14F-4D97-AF65-F5344CB8AC3E}">
        <p14:creationId xmlns:p14="http://schemas.microsoft.com/office/powerpoint/2010/main" val="240784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CLiCS FDP Updated During School Year 2018-19-</a:t>
            </a:r>
          </a:p>
          <a:p>
            <a:r>
              <a:rPr lang="en-US" dirty="0"/>
              <a:t>The FDP portion of CLiCS 2 was created during school year 2018 and 2019. Looking back, no one had heard of COVID-19 and very few sponsors utilized the seamless summer option, maybe 10,000 of our 98 million meals claimed. The decision was made at the time to used the previous calendar year SSO claims for entitlement calculations. These SSO meals are counted as NSLP meals and credited at the full value instead of the 1.5 cents per meal for SFSP.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60 Day Claim Window-</a:t>
            </a:r>
          </a:p>
          <a:p>
            <a:r>
              <a:rPr lang="en-US" dirty="0"/>
              <a:t>Orders were due to USDA by September 17 from our SY24 fall store. The meal counts needed to be finalized and the entitlement calculated prior to the fall stores opening. Meal counts could not be finalized until the end of August to allow for the 60 days for sponsors to submit their meal claims.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User Acceptance Testing-</a:t>
            </a:r>
          </a:p>
          <a:p>
            <a:r>
              <a:rPr lang="en-US" dirty="0"/>
              <a:t>We ran the process in our UAT version of CLiCS in at the end of August. We noticed that the meal counts and entitlement were higher than we expected. MNIT was contacted to make that everything had been calculated correctly and they confirmed that it had. We reached out to USDA to verify how the meal claims were counted. They stated that NSLP and SSO meals are counted from July 1 through June 30. By the time we had figured out the issue, the store had already been opened to allow for more than only a few days for sponsors to shop.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Seamless Summer Option Meals-</a:t>
            </a:r>
          </a:p>
          <a:p>
            <a:r>
              <a:rPr lang="en-US" dirty="0"/>
              <a:t>At the end of the day, sponsors meal counts were calculated using the school year 2022-23 NSLP meal counts and the SSO meal counts from January of 2021 to December of 2021, thus including an additional six months of SSO meals from school year 2021. This means that the meal counts were calculated for 18 month instead of the 12 months that it should have been.</a:t>
            </a:r>
          </a:p>
        </p:txBody>
      </p:sp>
      <p:sp>
        <p:nvSpPr>
          <p:cNvPr id="4" name="Slide Number Placeholder 3"/>
          <p:cNvSpPr>
            <a:spLocks noGrp="1"/>
          </p:cNvSpPr>
          <p:nvPr>
            <p:ph type="sldNum" sz="quarter" idx="5"/>
          </p:nvPr>
        </p:nvSpPr>
        <p:spPr/>
        <p:txBody>
          <a:bodyPr/>
          <a:lstStyle/>
          <a:p>
            <a:fld id="{F9F08466-AEA7-4FC0-9459-6A32F61DA297}" type="slidenum">
              <a:rPr lang="en-US" smtClean="0"/>
              <a:pPr/>
              <a:t>4</a:t>
            </a:fld>
            <a:endParaRPr lang="en-US" dirty="0"/>
          </a:p>
        </p:txBody>
      </p:sp>
    </p:spTree>
    <p:extLst>
      <p:ext uri="{BB962C8B-B14F-4D97-AF65-F5344CB8AC3E}">
        <p14:creationId xmlns:p14="http://schemas.microsoft.com/office/powerpoint/2010/main" val="3376034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sponsors having about 150% of the actual entitlement, meant that there were going to be requests for more food than we could purchase as a state. The total requests from sponsors was over $16 million, which included over $9 million in USDA DoD Fresh requests. After calculating what our state’s final entitlement would be, we determined that we could only purchase $6 million from the fall store. The first thing that we found that we could not do was to allocate the additional DoD entitlement. After this we still had to pare down the requests so that we were not overspent as a state. To do this, we first rounded down of the trucks requests and found that we still had to cut more. We started with the higher value trucks and continued to cut until we felt comfortable with the amount that we were ordering. We ordered $6 million from the store requests.</a:t>
            </a:r>
          </a:p>
        </p:txBody>
      </p:sp>
      <p:sp>
        <p:nvSpPr>
          <p:cNvPr id="4" name="Slide Number Placeholder 3"/>
          <p:cNvSpPr>
            <a:spLocks noGrp="1"/>
          </p:cNvSpPr>
          <p:nvPr>
            <p:ph type="sldNum" sz="quarter" idx="5"/>
          </p:nvPr>
        </p:nvSpPr>
        <p:spPr/>
        <p:txBody>
          <a:bodyPr/>
          <a:lstStyle/>
          <a:p>
            <a:fld id="{F9F08466-AEA7-4FC0-9459-6A32F61DA297}" type="slidenum">
              <a:rPr lang="en-US" smtClean="0"/>
              <a:pPr/>
              <a:t>5</a:t>
            </a:fld>
            <a:endParaRPr lang="en-US" dirty="0"/>
          </a:p>
        </p:txBody>
      </p:sp>
    </p:spTree>
    <p:extLst>
      <p:ext uri="{BB962C8B-B14F-4D97-AF65-F5344CB8AC3E}">
        <p14:creationId xmlns:p14="http://schemas.microsoft.com/office/powerpoint/2010/main" val="2044941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were some talking points that were presented to us at the American Commodity Distribution Association annual conference this year regarding the topic of cashing out the USDA Foods program.</a:t>
            </a:r>
          </a:p>
          <a:p>
            <a:r>
              <a:rPr lang="en-US" dirty="0"/>
              <a:t>The first point was that the program is in federal regulation. Changing this would need to be a change in the law and require an act of congress.</a:t>
            </a:r>
          </a:p>
          <a:p>
            <a:r>
              <a:rPr lang="en-US" dirty="0"/>
              <a:t>Looking at the vendors, they are growing what they grow because they have a known buyer in the USDA. Instead of the lower return foods like fruit, they would grow higher return products like nuts.</a:t>
            </a:r>
          </a:p>
          <a:p>
            <a:r>
              <a:rPr lang="en-US" dirty="0"/>
              <a:t>Without the program, vendors will sell to the highest bidder which will most likely not be a domestic buyer.</a:t>
            </a:r>
          </a:p>
          <a:p>
            <a:r>
              <a:rPr lang="en-US" dirty="0"/>
              <a:t>Finally, a single sponsor does not have the buying power or influence on the vendors as the USDA does.</a:t>
            </a:r>
          </a:p>
        </p:txBody>
      </p:sp>
      <p:sp>
        <p:nvSpPr>
          <p:cNvPr id="4" name="Slide Number Placeholder 3"/>
          <p:cNvSpPr>
            <a:spLocks noGrp="1"/>
          </p:cNvSpPr>
          <p:nvPr>
            <p:ph type="sldNum" sz="quarter" idx="5"/>
          </p:nvPr>
        </p:nvSpPr>
        <p:spPr/>
        <p:txBody>
          <a:bodyPr/>
          <a:lstStyle/>
          <a:p>
            <a:fld id="{F9F08466-AEA7-4FC0-9459-6A32F61DA297}" type="slidenum">
              <a:rPr lang="en-US" smtClean="0"/>
              <a:pPr/>
              <a:t>6</a:t>
            </a:fld>
            <a:endParaRPr lang="en-US" dirty="0"/>
          </a:p>
        </p:txBody>
      </p:sp>
    </p:spTree>
    <p:extLst>
      <p:ext uri="{BB962C8B-B14F-4D97-AF65-F5344CB8AC3E}">
        <p14:creationId xmlns:p14="http://schemas.microsoft.com/office/powerpoint/2010/main" val="798405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8</a:t>
            </a:fld>
            <a:endParaRPr lang="en-US" dirty="0"/>
          </a:p>
        </p:txBody>
      </p:sp>
    </p:spTree>
    <p:extLst>
      <p:ext uri="{BB962C8B-B14F-4D97-AF65-F5344CB8AC3E}">
        <p14:creationId xmlns:p14="http://schemas.microsoft.com/office/powerpoint/2010/main" val="25146598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p:bg bwMode="gray">
      <p:bgPr>
        <a:solidFill>
          <a:schemeClr val="bg1"/>
        </a:solidFill>
        <a:effectLst/>
      </p:bgPr>
    </p:bg>
    <p:spTree>
      <p:nvGrpSpPr>
        <p:cNvPr id="1" name=""/>
        <p:cNvGrpSpPr/>
        <p:nvPr/>
      </p:nvGrpSpPr>
      <p:grpSpPr>
        <a:xfrm>
          <a:off x="0" y="0"/>
          <a:ext cx="0" cy="0"/>
          <a:chOff x="0" y="0"/>
          <a:chExt cx="0" cy="0"/>
        </a:xfrm>
      </p:grpSpPr>
      <p:sp>
        <p:nvSpPr>
          <p:cNvPr id="3" name="Rectangle 3"/>
          <p:cNvSpPr/>
          <p:nvPr userDrawn="1"/>
        </p:nvSpPr>
        <p:spPr bwMode="white">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9" name="Slide Number Placeholder 7"/>
          <p:cNvSpPr>
            <a:spLocks noGrp="1"/>
          </p:cNvSpPr>
          <p:nvPr>
            <p:ph type="sldNum" sz="quarter" idx="16"/>
          </p:nvPr>
        </p:nvSpPr>
        <p:spPr bwMode="black"/>
        <p:txBody>
          <a:bodyPr/>
          <a:lstStyle/>
          <a:p>
            <a:fld id="{48F63A3B-78C7-47BE-AE5E-E10140E04643}" type="slidenum">
              <a:rPr lang="en-US" smtClean="0"/>
              <a:pPr/>
              <a:t>‹#›</a:t>
            </a:fld>
            <a:endParaRPr lang="en-US" dirty="0"/>
          </a:p>
        </p:txBody>
      </p:sp>
      <p:sp>
        <p:nvSpPr>
          <p:cNvPr id="9"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Education </a:t>
            </a:r>
            <a:r>
              <a:rPr lang="en-US" dirty="0">
                <a:solidFill>
                  <a:schemeClr val="accent1"/>
                </a:solidFill>
              </a:rPr>
              <a:t>|</a:t>
            </a:r>
            <a:r>
              <a:rPr lang="en-US" dirty="0"/>
              <a:t> education.mn.gov</a:t>
            </a:r>
          </a:p>
        </p:txBody>
      </p:sp>
      <p:sp>
        <p:nvSpPr>
          <p:cNvPr id="18" name="Date Placeholder 5"/>
          <p:cNvSpPr>
            <a:spLocks noGrp="1"/>
          </p:cNvSpPr>
          <p:nvPr>
            <p:ph type="dt" sz="half" idx="15"/>
          </p:nvPr>
        </p:nvSpPr>
        <p:spPr bwMode="black"/>
        <p:txBody>
          <a:bodyPr/>
          <a:lstStyle/>
          <a:p>
            <a:fld id="{D7ED242C-24FB-43A0-BCB6-43756FC812F6}" type="datetime1">
              <a:rPr lang="en-US" smtClean="0"/>
              <a:t>11/22/2023</a:t>
            </a:fld>
            <a:endParaRPr lang="en-US" dirty="0"/>
          </a:p>
        </p:txBody>
      </p:sp>
      <p:sp>
        <p:nvSpPr>
          <p:cNvPr id="6" name="Text Placeholder 4"/>
          <p:cNvSpPr>
            <a:spLocks noGrp="1"/>
          </p:cNvSpPr>
          <p:nvPr>
            <p:ph type="body" sz="quarter" idx="17" hasCustomPrompt="1"/>
          </p:nvPr>
        </p:nvSpPr>
        <p:spPr bwMode="black">
          <a:xfrm>
            <a:off x="838200" y="5644883"/>
            <a:ext cx="10515600" cy="711465"/>
          </a:xfrm>
        </p:spPr>
        <p:txBody>
          <a:bodyPr>
            <a:normAutofit/>
          </a:bodyPr>
          <a:lstStyle>
            <a:lvl1pPr marL="0" indent="0" algn="ctr">
              <a:buNone/>
              <a:defRPr sz="2400">
                <a:solidFill>
                  <a:schemeClr val="tx2"/>
                </a:solidFill>
              </a:defRPr>
            </a:lvl1pPr>
          </a:lstStyle>
          <a:p>
            <a:pPr lvl="0"/>
            <a:r>
              <a:rPr lang="en-US" dirty="0" err="1"/>
              <a:t>Firstname</a:t>
            </a:r>
            <a:r>
              <a:rPr lang="en-US" dirty="0"/>
              <a:t> </a:t>
            </a:r>
            <a:r>
              <a:rPr lang="en-US" dirty="0" err="1"/>
              <a:t>Lastname</a:t>
            </a:r>
            <a:r>
              <a:rPr lang="en-US" dirty="0"/>
              <a:t> | Job Title</a:t>
            </a:r>
          </a:p>
        </p:txBody>
      </p:sp>
      <p:sp>
        <p:nvSpPr>
          <p:cNvPr id="10" name="Rectangle 1"/>
          <p:cNvSpPr txBox="1">
            <a:spLocks/>
          </p:cNvSpPr>
          <p:nvPr userDrawn="1"/>
        </p:nvSpPr>
        <p:spPr bwMode="black">
          <a:xfrm>
            <a:off x="0" y="4092602"/>
            <a:ext cx="12192000" cy="1295182"/>
          </a:xfrm>
          <a:prstGeom prst="rect">
            <a:avLst/>
          </a:prstGeom>
          <a:solidFill>
            <a:schemeClr val="accent1"/>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12" name="Title 2"/>
          <p:cNvSpPr>
            <a:spLocks noGrp="1"/>
          </p:cNvSpPr>
          <p:nvPr>
            <p:ph type="ctrTitle" hasCustomPrompt="1"/>
          </p:nvPr>
        </p:nvSpPr>
        <p:spPr bwMode="white">
          <a:xfrm>
            <a:off x="266700" y="4092602"/>
            <a:ext cx="11658600" cy="1295182"/>
          </a:xfrm>
          <a:no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pic>
        <p:nvPicPr>
          <p:cNvPr id="13" name="Graphic 8" title="Minnesota Department of Education">
            <a:extLst>
              <a:ext uri="{FF2B5EF4-FFF2-40B4-BE49-F238E27FC236}">
                <a16:creationId xmlns:a16="http://schemas.microsoft.com/office/drawing/2014/main" id="{42349561-5F62-42F4-B212-FA53CED7E2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93355" y="1770528"/>
            <a:ext cx="5805290" cy="1343373"/>
          </a:xfrm>
          <a:prstGeom prst="rect">
            <a:avLst/>
          </a:prstGeom>
        </p:spPr>
      </p:pic>
    </p:spTree>
    <p:extLst>
      <p:ext uri="{BB962C8B-B14F-4D97-AF65-F5344CB8AC3E}">
        <p14:creationId xmlns:p14="http://schemas.microsoft.com/office/powerpoint/2010/main" val="3368119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Solid White, Image)">
    <p:bg bwMode="black">
      <p:bgPr>
        <a:solidFill>
          <a:schemeClr val="bg1"/>
        </a:solidFill>
        <a:effectLst/>
      </p:bgPr>
    </p:bg>
    <p:spTree>
      <p:nvGrpSpPr>
        <p:cNvPr id="1" name=""/>
        <p:cNvGrpSpPr/>
        <p:nvPr/>
      </p:nvGrpSpPr>
      <p:grpSpPr>
        <a:xfrm>
          <a:off x="0" y="0"/>
          <a:ext cx="0" cy="0"/>
          <a:chOff x="0" y="0"/>
          <a:chExt cx="0" cy="0"/>
        </a:xfrm>
      </p:grpSpPr>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tx2"/>
                </a:solidFill>
              </a:defRPr>
            </a:lvl1pPr>
          </a:lstStyle>
          <a:p>
            <a:fld id="{48F63A3B-78C7-47BE-AE5E-E10140E04643}" type="slidenum">
              <a:rPr lang="en-US" smtClean="0"/>
              <a:pPr/>
              <a:t>‹#›</a:t>
            </a:fld>
            <a:endParaRPr lang="en-US" dirty="0"/>
          </a:p>
        </p:txBody>
      </p:sp>
      <p:sp>
        <p:nvSpPr>
          <p:cNvPr id="7" name="Footer Placeholder 5"/>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Education </a:t>
            </a:r>
            <a:r>
              <a:rPr lang="en-US" dirty="0">
                <a:solidFill>
                  <a:schemeClr val="accent1"/>
                </a:solidFill>
              </a:rPr>
              <a:t>|</a:t>
            </a:r>
            <a:r>
              <a:rPr lang="en-US" dirty="0"/>
              <a:t> education.mn.gov</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tx2"/>
                </a:solidFill>
              </a:defRPr>
            </a:lvl1pPr>
          </a:lstStyle>
          <a:p>
            <a:fld id="{F4B91AA0-3BA7-4036-A3DA-317C6C4FFA29}" type="datetime1">
              <a:rPr lang="en-US" smtClean="0"/>
              <a:pPr/>
              <a:t>11/22/2023</a:t>
            </a:fld>
            <a:endParaRPr lang="en-US" dirty="0"/>
          </a:p>
        </p:txBody>
      </p:sp>
      <p:sp>
        <p:nvSpPr>
          <p:cNvPr id="14" name="Picture Placeholder 3"/>
          <p:cNvSpPr>
            <a:spLocks noGrp="1"/>
          </p:cNvSpPr>
          <p:nvPr>
            <p:ph type="pic" sz="quarter" idx="13"/>
          </p:nvPr>
        </p:nvSpPr>
        <p:spPr bwMode="ltGray">
          <a:xfrm>
            <a:off x="7653566" y="1364826"/>
            <a:ext cx="4538434" cy="4538434"/>
          </a:xfrm>
        </p:spPr>
        <p:txBody>
          <a:bodyPr/>
          <a:lstStyle>
            <a:lvl1pPr>
              <a:buClr>
                <a:schemeClr val="tx1"/>
              </a:buClr>
              <a:defRPr>
                <a:solidFill>
                  <a:schemeClr val="tx2"/>
                </a:solidFill>
              </a:defRPr>
            </a:lvl1pPr>
          </a:lstStyle>
          <a:p>
            <a:r>
              <a:rPr lang="en-US"/>
              <a:t>Click icon to add picture</a:t>
            </a:r>
            <a:endParaRPr lang="en-US" dirty="0"/>
          </a:p>
        </p:txBody>
      </p:sp>
      <p:sp>
        <p:nvSpPr>
          <p:cNvPr id="13" name="Content Placeholder 2"/>
          <p:cNvSpPr>
            <a:spLocks noGrp="1"/>
          </p:cNvSpPr>
          <p:nvPr>
            <p:ph sz="quarter" idx="10"/>
          </p:nvPr>
        </p:nvSpPr>
        <p:spPr bwMode="white">
          <a:xfrm>
            <a:off x="838200" y="1366345"/>
            <a:ext cx="6234953" cy="4788393"/>
          </a:xfrm>
        </p:spPr>
        <p:txBody>
          <a:bodyPr/>
          <a:lstStyle>
            <a:lvl1pPr>
              <a:buClr>
                <a:schemeClr val="tx1"/>
              </a:buClr>
              <a:defRPr>
                <a:solidFill>
                  <a:schemeClr val="tx2"/>
                </a:solidFill>
              </a:defRPr>
            </a:lvl1pPr>
            <a:lvl2pPr>
              <a:buClr>
                <a:schemeClr val="tx1"/>
              </a:buClr>
              <a:defRPr>
                <a:solidFill>
                  <a:schemeClr val="tx2"/>
                </a:solidFill>
              </a:defRPr>
            </a:lvl2pPr>
            <a:lvl3pPr>
              <a:buClr>
                <a:schemeClr val="tx1"/>
              </a:buClr>
              <a:defRPr>
                <a:solidFill>
                  <a:schemeClr val="tx2"/>
                </a:solidFill>
              </a:defRPr>
            </a:lvl3pPr>
            <a:lvl4pPr>
              <a:buClr>
                <a:schemeClr val="tx1"/>
              </a:buClr>
              <a:defRPr>
                <a:solidFill>
                  <a:schemeClr val="tx2"/>
                </a:solidFill>
              </a:defRPr>
            </a:lvl4pPr>
            <a:lvl5pPr>
              <a:buClr>
                <a:schemeClr val="tx1"/>
              </a:buCl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253926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Solid Dark, Image)">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
        <p:nvSpPr>
          <p:cNvPr id="7" name="Footer Placeholder 5"/>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Education </a:t>
            </a:r>
            <a:r>
              <a:rPr lang="en-US" dirty="0">
                <a:solidFill>
                  <a:schemeClr val="accent2"/>
                </a:solidFill>
              </a:rPr>
              <a:t>|</a:t>
            </a:r>
            <a:r>
              <a:rPr lang="en-US" dirty="0"/>
              <a:t> education.mn.gov</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11/22/2023</a:t>
            </a:fld>
            <a:endParaRPr lang="en-US" dirty="0"/>
          </a:p>
        </p:txBody>
      </p:sp>
      <p:sp>
        <p:nvSpPr>
          <p:cNvPr id="12" name="Picture Placeholder 3"/>
          <p:cNvSpPr>
            <a:spLocks noGrp="1"/>
          </p:cNvSpPr>
          <p:nvPr>
            <p:ph type="pic" sz="quarter" idx="13"/>
          </p:nvPr>
        </p:nvSpPr>
        <p:spPr bwMode="ltGray">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11" name="Content Placeholder 2"/>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Tree>
    <p:extLst>
      <p:ext uri="{BB962C8B-B14F-4D97-AF65-F5344CB8AC3E}">
        <p14:creationId xmlns:p14="http://schemas.microsoft.com/office/powerpoint/2010/main" val="1538987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Blue, Image)">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
        <p:nvSpPr>
          <p:cNvPr id="7" name="Footer Placeholder 5"/>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Education </a:t>
            </a:r>
            <a:r>
              <a:rPr lang="en-US" dirty="0">
                <a:solidFill>
                  <a:schemeClr val="accent2"/>
                </a:solidFill>
              </a:rPr>
              <a:t>|</a:t>
            </a:r>
            <a:r>
              <a:rPr lang="en-US" dirty="0"/>
              <a:t> education.mn.gov</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11/22/2023</a:t>
            </a:fld>
            <a:endParaRPr lang="en-US" dirty="0"/>
          </a:p>
        </p:txBody>
      </p:sp>
      <p:sp>
        <p:nvSpPr>
          <p:cNvPr id="11" name="Picture Placeholder 3"/>
          <p:cNvSpPr>
            <a:spLocks noGrp="1"/>
          </p:cNvSpPr>
          <p:nvPr>
            <p:ph type="pic" sz="quarter" idx="13"/>
          </p:nvPr>
        </p:nvSpPr>
        <p:spPr bwMode="ltGray">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10" name="Content Placeholder 2"/>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Tree>
    <p:extLst>
      <p:ext uri="{BB962C8B-B14F-4D97-AF65-F5344CB8AC3E}">
        <p14:creationId xmlns:p14="http://schemas.microsoft.com/office/powerpoint/2010/main" val="1694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Light Gray, Image)">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Slide Number Placeholder 6"/>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
        <p:nvSpPr>
          <p:cNvPr id="11" name="Footer Placeholder 5"/>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Education </a:t>
            </a:r>
            <a:r>
              <a:rPr lang="en-US" dirty="0">
                <a:solidFill>
                  <a:schemeClr val="accent1"/>
                </a:solidFill>
              </a:rPr>
              <a:t>|</a:t>
            </a:r>
            <a:r>
              <a:rPr lang="en-US" dirty="0"/>
              <a:t> education.mn.gov</a:t>
            </a:r>
          </a:p>
        </p:txBody>
      </p:sp>
      <p:sp>
        <p:nvSpPr>
          <p:cNvPr id="9" name="Date Placeholder 4"/>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11/22/2023</a:t>
            </a:fld>
            <a:endParaRPr lang="en-US" dirty="0"/>
          </a:p>
        </p:txBody>
      </p:sp>
      <p:sp>
        <p:nvSpPr>
          <p:cNvPr id="8" name="Picture Placeholder 3"/>
          <p:cNvSpPr>
            <a:spLocks noGrp="1"/>
          </p:cNvSpPr>
          <p:nvPr>
            <p:ph type="pic" sz="quarter" idx="13"/>
          </p:nvPr>
        </p:nvSpPr>
        <p:spPr bwMode="gray">
          <a:xfrm>
            <a:off x="7653566" y="1364826"/>
            <a:ext cx="4538434" cy="4538434"/>
          </a:xfrm>
        </p:spPr>
        <p:txBody>
          <a:bodyPr/>
          <a:lstStyle>
            <a:lvl1pPr>
              <a:buClr>
                <a:schemeClr val="tx1"/>
              </a:buClr>
              <a:defRPr>
                <a:solidFill>
                  <a:schemeClr val="tx2"/>
                </a:solidFill>
              </a:defRPr>
            </a:lvl1pPr>
          </a:lstStyle>
          <a:p>
            <a:r>
              <a:rPr lang="en-US"/>
              <a:t>Click icon to add picture</a:t>
            </a:r>
            <a:endParaRPr lang="en-US" dirty="0"/>
          </a:p>
        </p:txBody>
      </p:sp>
      <p:sp>
        <p:nvSpPr>
          <p:cNvPr id="7" name="Content Placeholder 2"/>
          <p:cNvSpPr>
            <a:spLocks noGrp="1"/>
          </p:cNvSpPr>
          <p:nvPr>
            <p:ph sz="quarter" idx="10"/>
          </p:nvPr>
        </p:nvSpPr>
        <p:spPr bwMode="gray">
          <a:xfrm>
            <a:off x="838200" y="1366345"/>
            <a:ext cx="6234953" cy="4788393"/>
          </a:xfrm>
        </p:spPr>
        <p:txBody>
          <a:bodyPr/>
          <a:lstStyle>
            <a:lvl1pPr>
              <a:buClr>
                <a:schemeClr val="tx1"/>
              </a:buClr>
              <a:defRPr>
                <a:solidFill>
                  <a:schemeClr val="tx2"/>
                </a:solidFill>
              </a:defRPr>
            </a:lvl1pPr>
            <a:lvl2pPr>
              <a:buClr>
                <a:schemeClr val="tx1"/>
              </a:buClr>
              <a:defRPr>
                <a:solidFill>
                  <a:schemeClr val="tx2"/>
                </a:solidFill>
              </a:defRPr>
            </a:lvl2pPr>
            <a:lvl3pPr>
              <a:buClr>
                <a:schemeClr val="tx1"/>
              </a:buClr>
              <a:defRPr>
                <a:solidFill>
                  <a:schemeClr val="tx2"/>
                </a:solidFill>
              </a:defRPr>
            </a:lvl3pPr>
            <a:lvl4pPr>
              <a:buClr>
                <a:schemeClr val="tx1"/>
              </a:buClr>
              <a:defRPr>
                <a:solidFill>
                  <a:schemeClr val="tx2"/>
                </a:solidFill>
              </a:defRPr>
            </a:lvl4pPr>
            <a:lvl5pPr>
              <a:buClr>
                <a:schemeClr val="tx1"/>
              </a:buCl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am Page (4-Up Vertical)">
    <p:bg bwMode="gray">
      <p:bgPr>
        <a:solidFill>
          <a:srgbClr val="E8E8E8"/>
        </a:solidFill>
        <a:effectLst/>
      </p:bgPr>
    </p:bg>
    <p:spTree>
      <p:nvGrpSpPr>
        <p:cNvPr id="1" name=""/>
        <p:cNvGrpSpPr/>
        <p:nvPr/>
      </p:nvGrpSpPr>
      <p:grpSpPr>
        <a:xfrm>
          <a:off x="0" y="0"/>
          <a:ext cx="0" cy="0"/>
          <a:chOff x="0" y="0"/>
          <a:chExt cx="0" cy="0"/>
        </a:xfrm>
      </p:grpSpPr>
      <p:sp>
        <p:nvSpPr>
          <p:cNvPr id="16"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Slide Number Placeholder 13"/>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9" name="Footer Placeholder 12"/>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Education </a:t>
            </a:r>
            <a:r>
              <a:rPr lang="en-US" dirty="0">
                <a:solidFill>
                  <a:schemeClr val="accent1"/>
                </a:solidFill>
              </a:rPr>
              <a:t>|</a:t>
            </a:r>
            <a:r>
              <a:rPr lang="en-US" dirty="0"/>
              <a:t> education.mn.gov</a:t>
            </a:r>
          </a:p>
        </p:txBody>
      </p:sp>
      <p:sp>
        <p:nvSpPr>
          <p:cNvPr id="3" name="Date Placeholder 11"/>
          <p:cNvSpPr>
            <a:spLocks noGrp="1"/>
          </p:cNvSpPr>
          <p:nvPr>
            <p:ph type="dt" sz="half" idx="10"/>
          </p:nvPr>
        </p:nvSpPr>
        <p:spPr bwMode="black"/>
        <p:txBody>
          <a:bodyPr/>
          <a:lstStyle/>
          <a:p>
            <a:fld id="{936DB2D6-5DF4-4264-A4A1-7D3EAF38D255}" type="datetime1">
              <a:rPr lang="en-US" smtClean="0"/>
              <a:t>11/22/2023</a:t>
            </a:fld>
            <a:endParaRPr lang="en-US" dirty="0"/>
          </a:p>
        </p:txBody>
      </p:sp>
      <p:sp>
        <p:nvSpPr>
          <p:cNvPr id="15" name="Text Placeholder 10"/>
          <p:cNvSpPr>
            <a:spLocks noGrp="1"/>
          </p:cNvSpPr>
          <p:nvPr>
            <p:ph type="body" sz="quarter" idx="21" hasCustomPrompt="1"/>
          </p:nvPr>
        </p:nvSpPr>
        <p:spPr bwMode="black">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20" name="Picture Placeholder 3">
            <a:extLst>
              <a:ext uri="{FF2B5EF4-FFF2-40B4-BE49-F238E27FC236}">
                <a16:creationId xmlns:a16="http://schemas.microsoft.com/office/drawing/2014/main" id="{03E6E0CE-BDC5-4A27-A3F6-F46D21F7DFC1}"/>
              </a:ext>
            </a:extLst>
          </p:cNvPr>
          <p:cNvSpPr>
            <a:spLocks noGrp="1"/>
          </p:cNvSpPr>
          <p:nvPr>
            <p:ph type="pic" sz="quarter" idx="24" hasCustomPrompt="1"/>
          </p:nvPr>
        </p:nvSpPr>
        <p:spPr bwMode="gray">
          <a:xfrm>
            <a:off x="9323043" y="2002884"/>
            <a:ext cx="2093976" cy="2093976"/>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6261407" y="4333272"/>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8" name="Picture Placeholder 3">
            <a:extLst>
              <a:ext uri="{FF2B5EF4-FFF2-40B4-BE49-F238E27FC236}">
                <a16:creationId xmlns:a16="http://schemas.microsoft.com/office/drawing/2014/main" id="{E4B3DD3E-4071-4513-9DAD-DBBE02E05F58}"/>
              </a:ext>
            </a:extLst>
          </p:cNvPr>
          <p:cNvSpPr>
            <a:spLocks noGrp="1"/>
          </p:cNvSpPr>
          <p:nvPr>
            <p:ph type="pic" sz="quarter" idx="23" hasCustomPrompt="1"/>
          </p:nvPr>
        </p:nvSpPr>
        <p:spPr bwMode="gray">
          <a:xfrm>
            <a:off x="6484428" y="1981899"/>
            <a:ext cx="2093976" cy="2093976"/>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4" name="Picture Placeholder 3">
            <a:extLst>
              <a:ext uri="{FF2B5EF4-FFF2-40B4-BE49-F238E27FC236}">
                <a16:creationId xmlns:a16="http://schemas.microsoft.com/office/drawing/2014/main" id="{4378C81C-38CA-4D22-9B63-324111B4934E}"/>
              </a:ext>
            </a:extLst>
          </p:cNvPr>
          <p:cNvSpPr>
            <a:spLocks noGrp="1"/>
          </p:cNvSpPr>
          <p:nvPr>
            <p:ph type="pic" sz="quarter" idx="22" hasCustomPrompt="1"/>
          </p:nvPr>
        </p:nvSpPr>
        <p:spPr bwMode="gray">
          <a:xfrm>
            <a:off x="3645813" y="1981899"/>
            <a:ext cx="2093976" cy="2093976"/>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581719" y="432139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6" name="Picture Placeholder 3"/>
          <p:cNvSpPr>
            <a:spLocks noGrp="1"/>
          </p:cNvSpPr>
          <p:nvPr>
            <p:ph type="pic" sz="quarter" idx="13" hasCustomPrompt="1"/>
          </p:nvPr>
        </p:nvSpPr>
        <p:spPr bwMode="gray">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1"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856683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am Page (3 Up Vertical)">
    <p:bg>
      <p:bgPr>
        <a:solidFill>
          <a:srgbClr val="E8E8E8"/>
        </a:solidFill>
        <a:effectLst/>
      </p:bgPr>
    </p:bg>
    <p:spTree>
      <p:nvGrpSpPr>
        <p:cNvPr id="1" name=""/>
        <p:cNvGrpSpPr/>
        <p:nvPr/>
      </p:nvGrpSpPr>
      <p:grpSpPr>
        <a:xfrm>
          <a:off x="0" y="0"/>
          <a:ext cx="0" cy="0"/>
          <a:chOff x="0" y="0"/>
          <a:chExt cx="0" cy="0"/>
        </a:xfrm>
      </p:grpSpPr>
      <p:sp>
        <p:nvSpPr>
          <p:cNvPr id="16" name="Rectangle 12"/>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Slide Number Placeholder 11"/>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9" name="Footer Placeholder 10"/>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Education </a:t>
            </a:r>
            <a:r>
              <a:rPr lang="en-US" dirty="0">
                <a:solidFill>
                  <a:schemeClr val="accent1"/>
                </a:solidFill>
              </a:rPr>
              <a:t>|</a:t>
            </a:r>
            <a:r>
              <a:rPr lang="en-US" dirty="0"/>
              <a:t> education.mn.gov</a:t>
            </a:r>
          </a:p>
        </p:txBody>
      </p:sp>
      <p:sp>
        <p:nvSpPr>
          <p:cNvPr id="3" name="Date Placeholder 9"/>
          <p:cNvSpPr>
            <a:spLocks noGrp="1"/>
          </p:cNvSpPr>
          <p:nvPr>
            <p:ph type="dt" sz="half" idx="10"/>
          </p:nvPr>
        </p:nvSpPr>
        <p:spPr bwMode="black"/>
        <p:txBody>
          <a:bodyPr/>
          <a:lstStyle/>
          <a:p>
            <a:fld id="{936DB2D6-5DF4-4264-A4A1-7D3EAF38D255}" type="datetime1">
              <a:rPr lang="en-US" smtClean="0"/>
              <a:t>11/22/2023</a:t>
            </a:fld>
            <a:endParaRPr lang="en-US" dirty="0"/>
          </a:p>
        </p:txBody>
      </p:sp>
      <p:sp>
        <p:nvSpPr>
          <p:cNvPr id="13" name="Text Placeholder 8"/>
          <p:cNvSpPr>
            <a:spLocks noGrp="1"/>
          </p:cNvSpPr>
          <p:nvPr>
            <p:ph type="body" sz="quarter" idx="19" hasCustomPrompt="1"/>
          </p:nvPr>
        </p:nvSpPr>
        <p:spPr bwMode="black">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8" name="Picture Placeholder 3">
            <a:extLst>
              <a:ext uri="{FF2B5EF4-FFF2-40B4-BE49-F238E27FC236}">
                <a16:creationId xmlns:a16="http://schemas.microsoft.com/office/drawing/2014/main" id="{F5B35329-7A36-4EF4-A793-2D020420E2A2}"/>
              </a:ext>
            </a:extLst>
          </p:cNvPr>
          <p:cNvSpPr>
            <a:spLocks noGrp="1"/>
          </p:cNvSpPr>
          <p:nvPr>
            <p:ph type="pic" sz="quarter" idx="22" hasCustomPrompt="1"/>
          </p:nvPr>
        </p:nvSpPr>
        <p:spPr bwMode="gray">
          <a:xfrm>
            <a:off x="8065195" y="1959680"/>
            <a:ext cx="2322576" cy="2322576"/>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5" name="Picture Placeholder 3">
            <a:extLst>
              <a:ext uri="{FF2B5EF4-FFF2-40B4-BE49-F238E27FC236}">
                <a16:creationId xmlns:a16="http://schemas.microsoft.com/office/drawing/2014/main" id="{49921214-0833-4B73-BEEC-FC86E7FF789F}"/>
              </a:ext>
            </a:extLst>
          </p:cNvPr>
          <p:cNvSpPr>
            <a:spLocks noGrp="1"/>
          </p:cNvSpPr>
          <p:nvPr>
            <p:ph type="pic" sz="quarter" idx="21" hasCustomPrompt="1"/>
          </p:nvPr>
        </p:nvSpPr>
        <p:spPr bwMode="gray">
          <a:xfrm>
            <a:off x="4822185" y="1959680"/>
            <a:ext cx="2322576" cy="2322576"/>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3">
            <a:extLst>
              <a:ext uri="{FF2B5EF4-FFF2-40B4-BE49-F238E27FC236}">
                <a16:creationId xmlns:a16="http://schemas.microsoft.com/office/drawing/2014/main" id="{255F61E2-2EE6-4C2E-9E57-37997A4DF66F}"/>
              </a:ext>
            </a:extLst>
          </p:cNvPr>
          <p:cNvSpPr>
            <a:spLocks noGrp="1"/>
          </p:cNvSpPr>
          <p:nvPr>
            <p:ph type="pic" sz="quarter" idx="20" hasCustomPrompt="1"/>
          </p:nvPr>
        </p:nvSpPr>
        <p:spPr bwMode="gray">
          <a:xfrm>
            <a:off x="1579175" y="1959680"/>
            <a:ext cx="2322576" cy="2322576"/>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0"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7"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8380363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am Page (4-Up Horizontal)">
    <p:bg bwMode="gray">
      <p:bgPr>
        <a:solidFill>
          <a:srgbClr val="E8E8E8"/>
        </a:solidFill>
        <a:effectLst/>
      </p:bgPr>
    </p:bg>
    <p:spTree>
      <p:nvGrpSpPr>
        <p:cNvPr id="1" name=""/>
        <p:cNvGrpSpPr/>
        <p:nvPr/>
      </p:nvGrpSpPr>
      <p:grpSpPr>
        <a:xfrm>
          <a:off x="0" y="0"/>
          <a:ext cx="0" cy="0"/>
          <a:chOff x="0" y="0"/>
          <a:chExt cx="0" cy="0"/>
        </a:xfrm>
      </p:grpSpPr>
      <p:sp>
        <p:nvSpPr>
          <p:cNvPr id="16"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Slide Number Placeholder 13"/>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29" name="Footer Placeholder 12"/>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Education </a:t>
            </a:r>
            <a:r>
              <a:rPr lang="en-US" dirty="0">
                <a:solidFill>
                  <a:schemeClr val="accent1"/>
                </a:solidFill>
              </a:rPr>
              <a:t>|</a:t>
            </a:r>
            <a:r>
              <a:rPr lang="en-US" dirty="0"/>
              <a:t> education.mn.gov</a:t>
            </a:r>
          </a:p>
        </p:txBody>
      </p:sp>
      <p:sp>
        <p:nvSpPr>
          <p:cNvPr id="3" name="Date Placeholder 11"/>
          <p:cNvSpPr>
            <a:spLocks noGrp="1"/>
          </p:cNvSpPr>
          <p:nvPr>
            <p:ph type="dt" sz="half" idx="10"/>
          </p:nvPr>
        </p:nvSpPr>
        <p:spPr bwMode="black"/>
        <p:txBody>
          <a:bodyPr/>
          <a:lstStyle/>
          <a:p>
            <a:fld id="{8DC79626-CE5A-4834-975C-E7305BA2E281}" type="datetime1">
              <a:rPr lang="en-US" smtClean="0"/>
              <a:t>11/22/2023</a:t>
            </a:fld>
            <a:endParaRPr lang="en-US" dirty="0"/>
          </a:p>
        </p:txBody>
      </p:sp>
      <p:sp>
        <p:nvSpPr>
          <p:cNvPr id="28" name="Text Placeholder 10"/>
          <p:cNvSpPr>
            <a:spLocks noGrp="1"/>
          </p:cNvSpPr>
          <p:nvPr>
            <p:ph type="body" sz="quarter" idx="20"/>
          </p:nvPr>
        </p:nvSpPr>
        <p:spPr bwMode="black">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7" name="Picture Placeholder 9"/>
          <p:cNvSpPr>
            <a:spLocks noGrp="1"/>
          </p:cNvSpPr>
          <p:nvPr>
            <p:ph type="pic" sz="quarter" idx="19" hasCustomPrompt="1"/>
          </p:nvPr>
        </p:nvSpPr>
        <p:spPr bwMode="gray">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8"/>
          <p:cNvSpPr>
            <a:spLocks noGrp="1"/>
          </p:cNvSpPr>
          <p:nvPr>
            <p:ph type="body" sz="quarter" idx="18"/>
          </p:nvPr>
        </p:nvSpPr>
        <p:spPr bwMode="black">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5" name="Picture Placeholder 7"/>
          <p:cNvSpPr>
            <a:spLocks noGrp="1"/>
          </p:cNvSpPr>
          <p:nvPr>
            <p:ph type="pic" sz="quarter" idx="17" hasCustomPrompt="1"/>
          </p:nvPr>
        </p:nvSpPr>
        <p:spPr bwMode="gray">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6"/>
          <p:cNvSpPr>
            <a:spLocks noGrp="1"/>
          </p:cNvSpPr>
          <p:nvPr>
            <p:ph type="body" sz="quarter" idx="16"/>
          </p:nvPr>
        </p:nvSpPr>
        <p:spPr bwMode="black">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9" name="Picture Placeholder 5"/>
          <p:cNvSpPr>
            <a:spLocks noGrp="1"/>
          </p:cNvSpPr>
          <p:nvPr>
            <p:ph type="pic" sz="quarter" idx="13" hasCustomPrompt="1"/>
          </p:nvPr>
        </p:nvSpPr>
        <p:spPr bwMode="gray">
          <a:xfrm>
            <a:off x="806332" y="3939360"/>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4"/>
          <p:cNvSpPr>
            <a:spLocks noGrp="1"/>
          </p:cNvSpPr>
          <p:nvPr>
            <p:ph type="body" sz="quarter" idx="15"/>
          </p:nvPr>
        </p:nvSpPr>
        <p:spPr bwMode="black">
          <a:xfrm>
            <a:off x="2876550" y="167477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3" name="Picture Placeholder 3"/>
          <p:cNvSpPr>
            <a:spLocks noGrp="1"/>
          </p:cNvSpPr>
          <p:nvPr>
            <p:ph type="pic" sz="quarter" idx="14" hasCustomPrompt="1"/>
          </p:nvPr>
        </p:nvSpPr>
        <p:spPr bwMode="gray">
          <a:xfrm>
            <a:off x="806331"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1"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0"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2632564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am Page (2-Up Horizontal)">
    <p:bg>
      <p:bgPr>
        <a:solidFill>
          <a:srgbClr val="E8E8E8"/>
        </a:solidFill>
        <a:effectLst/>
      </p:bgPr>
    </p:bg>
    <p:spTree>
      <p:nvGrpSpPr>
        <p:cNvPr id="1" name=""/>
        <p:cNvGrpSpPr/>
        <p:nvPr/>
      </p:nvGrpSpPr>
      <p:grpSpPr>
        <a:xfrm>
          <a:off x="0" y="0"/>
          <a:ext cx="0" cy="0"/>
          <a:chOff x="0" y="0"/>
          <a:chExt cx="0" cy="0"/>
        </a:xfrm>
      </p:grpSpPr>
      <p:sp>
        <p:nvSpPr>
          <p:cNvPr id="16" name="Rectangle 10"/>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Slide Number Placeholder 9"/>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20" name="Footer Placeholder 8"/>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Education </a:t>
            </a:r>
            <a:r>
              <a:rPr lang="en-US" dirty="0">
                <a:solidFill>
                  <a:schemeClr val="accent1"/>
                </a:solidFill>
              </a:rPr>
              <a:t>|</a:t>
            </a:r>
            <a:r>
              <a:rPr lang="en-US" dirty="0"/>
              <a:t> education.mn.gov</a:t>
            </a:r>
          </a:p>
        </p:txBody>
      </p:sp>
      <p:sp>
        <p:nvSpPr>
          <p:cNvPr id="3" name="Date Placeholder 7"/>
          <p:cNvSpPr>
            <a:spLocks noGrp="1"/>
          </p:cNvSpPr>
          <p:nvPr>
            <p:ph type="dt" sz="half" idx="10"/>
          </p:nvPr>
        </p:nvSpPr>
        <p:spPr bwMode="black"/>
        <p:txBody>
          <a:bodyPr/>
          <a:lstStyle/>
          <a:p>
            <a:fld id="{7F519661-29C3-4FE0-9FC3-375A85A42C46}" type="datetime1">
              <a:rPr lang="en-US" smtClean="0"/>
              <a:t>11/22/2023</a:t>
            </a:fld>
            <a:endParaRPr lang="en-US" dirty="0"/>
          </a:p>
        </p:txBody>
      </p:sp>
      <p:sp>
        <p:nvSpPr>
          <p:cNvPr id="26" name="Text Placeholder 6"/>
          <p:cNvSpPr>
            <a:spLocks noGrp="1"/>
          </p:cNvSpPr>
          <p:nvPr>
            <p:ph type="body" sz="quarter" idx="18"/>
          </p:nvPr>
        </p:nvSpPr>
        <p:spPr bwMode="black">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5" name="Picture Placeholder 5"/>
          <p:cNvSpPr>
            <a:spLocks noGrp="1"/>
          </p:cNvSpPr>
          <p:nvPr>
            <p:ph type="pic" sz="quarter" idx="17" hasCustomPrompt="1"/>
          </p:nvPr>
        </p:nvSpPr>
        <p:spPr bwMode="gray">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4"/>
          <p:cNvSpPr>
            <a:spLocks noGrp="1"/>
          </p:cNvSpPr>
          <p:nvPr>
            <p:ph type="body" sz="quarter" idx="16"/>
          </p:nvPr>
        </p:nvSpPr>
        <p:spPr bwMode="black">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9" name="Picture Placeholder 3"/>
          <p:cNvSpPr>
            <a:spLocks noGrp="1"/>
          </p:cNvSpPr>
          <p:nvPr>
            <p:ph type="pic" sz="quarter" idx="13" hasCustomPrompt="1"/>
          </p:nvPr>
        </p:nvSpPr>
        <p:spPr bwMode="gray">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345329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cons (4-Up Vertical)">
    <p:bg bwMode="gray">
      <p:bgRef idx="1001">
        <a:schemeClr val="bg1"/>
      </p:bgRef>
    </p:bg>
    <p:spTree>
      <p:nvGrpSpPr>
        <p:cNvPr id="1" name=""/>
        <p:cNvGrpSpPr/>
        <p:nvPr/>
      </p:nvGrpSpPr>
      <p:grpSpPr>
        <a:xfrm>
          <a:off x="0" y="0"/>
          <a:ext cx="0" cy="0"/>
          <a:chOff x="0" y="0"/>
          <a:chExt cx="0" cy="0"/>
        </a:xfrm>
      </p:grpSpPr>
      <p:sp>
        <p:nvSpPr>
          <p:cNvPr id="5" name="Slide Number Placeholder 13"/>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20" name="Footer Placeholder 12"/>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Education </a:t>
            </a:r>
            <a:r>
              <a:rPr lang="en-US" dirty="0">
                <a:solidFill>
                  <a:schemeClr val="accent1"/>
                </a:solidFill>
              </a:rPr>
              <a:t>|</a:t>
            </a:r>
            <a:r>
              <a:rPr lang="en-US" dirty="0"/>
              <a:t> education.mn.gov</a:t>
            </a:r>
          </a:p>
        </p:txBody>
      </p:sp>
      <p:sp>
        <p:nvSpPr>
          <p:cNvPr id="3" name="Date Placeholder 11"/>
          <p:cNvSpPr>
            <a:spLocks noGrp="1"/>
          </p:cNvSpPr>
          <p:nvPr>
            <p:ph type="dt" sz="half" idx="10"/>
          </p:nvPr>
        </p:nvSpPr>
        <p:spPr bwMode="black"/>
        <p:txBody>
          <a:bodyPr/>
          <a:lstStyle/>
          <a:p>
            <a:fld id="{4B4EEDC6-36CA-4209-B482-2ED76AA0BF08}" type="datetime1">
              <a:rPr lang="en-US" smtClean="0"/>
              <a:t>11/22/2023</a:t>
            </a:fld>
            <a:endParaRPr lang="en-US" dirty="0"/>
          </a:p>
        </p:txBody>
      </p:sp>
      <p:sp>
        <p:nvSpPr>
          <p:cNvPr id="15" name="Text Placeholder 10"/>
          <p:cNvSpPr>
            <a:spLocks noGrp="1"/>
          </p:cNvSpPr>
          <p:nvPr>
            <p:ph type="body" sz="quarter" idx="21" hasCustomPrompt="1"/>
          </p:nvPr>
        </p:nvSpPr>
        <p:spPr bwMode="black">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9"/>
          <p:cNvSpPr>
            <a:spLocks noGrp="1"/>
          </p:cNvSpPr>
          <p:nvPr>
            <p:ph type="pic" sz="quarter" idx="20" hasCustomPrompt="1"/>
          </p:nvPr>
        </p:nvSpPr>
        <p:spPr bwMode="gray">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7"/>
          <p:cNvSpPr>
            <a:spLocks noGrp="1"/>
          </p:cNvSpPr>
          <p:nvPr>
            <p:ph type="pic" sz="quarter" idx="18" hasCustomPrompt="1"/>
          </p:nvPr>
        </p:nvSpPr>
        <p:spPr bwMode="gray">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5"/>
          <p:cNvSpPr>
            <a:spLocks noGrp="1"/>
          </p:cNvSpPr>
          <p:nvPr>
            <p:ph type="pic" sz="quarter" idx="16" hasCustomPrompt="1"/>
          </p:nvPr>
        </p:nvSpPr>
        <p:spPr bwMode="gray">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6" name="Picture Placeholder 3"/>
          <p:cNvSpPr>
            <a:spLocks noGrp="1"/>
          </p:cNvSpPr>
          <p:nvPr>
            <p:ph type="pic" sz="quarter" idx="13" hasCustomPrompt="1"/>
          </p:nvPr>
        </p:nvSpPr>
        <p:spPr bwMode="gray">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1"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7236465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cons (3-Up Vertical)">
    <p:bg bwMode="gray">
      <p:bgRef idx="1001">
        <a:schemeClr val="bg1"/>
      </p:bgRef>
    </p:bg>
    <p:spTree>
      <p:nvGrpSpPr>
        <p:cNvPr id="1" name=""/>
        <p:cNvGrpSpPr/>
        <p:nvPr/>
      </p:nvGrpSpPr>
      <p:grpSpPr>
        <a:xfrm>
          <a:off x="0" y="0"/>
          <a:ext cx="0" cy="0"/>
          <a:chOff x="0" y="0"/>
          <a:chExt cx="0" cy="0"/>
        </a:xfrm>
      </p:grpSpPr>
      <p:sp>
        <p:nvSpPr>
          <p:cNvPr id="5" name="Slide Number Placeholder 11"/>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20" name="Footer Placeholder 10"/>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Education </a:t>
            </a:r>
            <a:r>
              <a:rPr lang="en-US" dirty="0">
                <a:solidFill>
                  <a:schemeClr val="accent1"/>
                </a:solidFill>
              </a:rPr>
              <a:t>|</a:t>
            </a:r>
            <a:r>
              <a:rPr lang="en-US" dirty="0"/>
              <a:t> education.mn.gov</a:t>
            </a:r>
          </a:p>
        </p:txBody>
      </p:sp>
      <p:sp>
        <p:nvSpPr>
          <p:cNvPr id="3" name="Date Placeholder 9"/>
          <p:cNvSpPr>
            <a:spLocks noGrp="1"/>
          </p:cNvSpPr>
          <p:nvPr>
            <p:ph type="dt" sz="half" idx="10"/>
          </p:nvPr>
        </p:nvSpPr>
        <p:spPr bwMode="black"/>
        <p:txBody>
          <a:bodyPr/>
          <a:lstStyle/>
          <a:p>
            <a:fld id="{4B4EEDC6-36CA-4209-B482-2ED76AA0BF08}" type="datetime1">
              <a:rPr lang="en-US" smtClean="0"/>
              <a:t>11/22/2023</a:t>
            </a:fld>
            <a:endParaRPr lang="en-US" dirty="0"/>
          </a:p>
        </p:txBody>
      </p:sp>
      <p:sp>
        <p:nvSpPr>
          <p:cNvPr id="13" name="Text Placeholder 8"/>
          <p:cNvSpPr>
            <a:spLocks noGrp="1"/>
          </p:cNvSpPr>
          <p:nvPr>
            <p:ph type="body" sz="quarter" idx="19" hasCustomPrompt="1"/>
          </p:nvPr>
        </p:nvSpPr>
        <p:spPr bwMode="black">
          <a:xfrm>
            <a:off x="7949636"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7"/>
          <p:cNvSpPr>
            <a:spLocks noGrp="1"/>
          </p:cNvSpPr>
          <p:nvPr>
            <p:ph type="pic" sz="quarter" idx="18" hasCustomPrompt="1"/>
          </p:nvPr>
        </p:nvSpPr>
        <p:spPr bwMode="gray">
          <a:xfrm>
            <a:off x="8174249"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4712235"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5"/>
          <p:cNvSpPr>
            <a:spLocks noGrp="1"/>
          </p:cNvSpPr>
          <p:nvPr>
            <p:ph type="pic" sz="quarter" idx="16" hasCustomPrompt="1"/>
          </p:nvPr>
        </p:nvSpPr>
        <p:spPr bwMode="gray">
          <a:xfrm>
            <a:off x="4936052"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1473242"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6" name="Picture Placeholder 3"/>
          <p:cNvSpPr>
            <a:spLocks noGrp="1"/>
          </p:cNvSpPr>
          <p:nvPr>
            <p:ph type="pic" sz="quarter" idx="13" hasCustomPrompt="1"/>
          </p:nvPr>
        </p:nvSpPr>
        <p:spPr bwMode="gray">
          <a:xfrm>
            <a:off x="1697855"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Rectangle 12"/>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7"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347374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Reversed Logo)">
    <p:bg bwMode="gray">
      <p:bgPr>
        <a:solidFill>
          <a:schemeClr val="tx1"/>
        </a:solidFill>
        <a:effectLst/>
      </p:bgPr>
    </p:bg>
    <p:spTree>
      <p:nvGrpSpPr>
        <p:cNvPr id="1" name=""/>
        <p:cNvGrpSpPr/>
        <p:nvPr/>
      </p:nvGrpSpPr>
      <p:grpSpPr>
        <a:xfrm>
          <a:off x="0" y="0"/>
          <a:ext cx="0" cy="0"/>
          <a:chOff x="0" y="0"/>
          <a:chExt cx="0" cy="0"/>
        </a:xfrm>
      </p:grpSpPr>
      <p:sp>
        <p:nvSpPr>
          <p:cNvPr id="3" name="Rectangle 3"/>
          <p:cNvSpPr/>
          <p:nvPr userDrawn="1"/>
        </p:nvSpPr>
        <p:spPr bwMode="white">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9" name="Slide Number Placeholder 7"/>
          <p:cNvSpPr>
            <a:spLocks noGrp="1"/>
          </p:cNvSpPr>
          <p:nvPr>
            <p:ph type="sldNum" sz="quarter" idx="16"/>
          </p:nvPr>
        </p:nvSpPr>
        <p:spPr bwMode="black"/>
        <p:txBody>
          <a:bodyPr/>
          <a:lstStyle/>
          <a:p>
            <a:fld id="{48F63A3B-78C7-47BE-AE5E-E10140E04643}" type="slidenum">
              <a:rPr lang="en-US" smtClean="0"/>
              <a:pPr/>
              <a:t>‹#›</a:t>
            </a:fld>
            <a:endParaRPr lang="en-US" dirty="0"/>
          </a:p>
        </p:txBody>
      </p:sp>
      <p:sp>
        <p:nvSpPr>
          <p:cNvPr id="9"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Education </a:t>
            </a:r>
            <a:r>
              <a:rPr lang="en-US" dirty="0">
                <a:solidFill>
                  <a:schemeClr val="accent1"/>
                </a:solidFill>
              </a:rPr>
              <a:t>|</a:t>
            </a:r>
            <a:r>
              <a:rPr lang="en-US" dirty="0"/>
              <a:t> education.mn.gov</a:t>
            </a:r>
          </a:p>
        </p:txBody>
      </p:sp>
      <p:sp>
        <p:nvSpPr>
          <p:cNvPr id="18" name="Date Placeholder 5"/>
          <p:cNvSpPr>
            <a:spLocks noGrp="1"/>
          </p:cNvSpPr>
          <p:nvPr>
            <p:ph type="dt" sz="half" idx="15"/>
          </p:nvPr>
        </p:nvSpPr>
        <p:spPr bwMode="black"/>
        <p:txBody>
          <a:bodyPr/>
          <a:lstStyle/>
          <a:p>
            <a:fld id="{D7ED242C-24FB-43A0-BCB6-43756FC812F6}" type="datetime1">
              <a:rPr lang="en-US" smtClean="0"/>
              <a:t>11/22/2023</a:t>
            </a:fld>
            <a:endParaRPr lang="en-US" dirty="0"/>
          </a:p>
        </p:txBody>
      </p:sp>
      <p:sp>
        <p:nvSpPr>
          <p:cNvPr id="8" name="Text Placeholder 4"/>
          <p:cNvSpPr>
            <a:spLocks noGrp="1"/>
          </p:cNvSpPr>
          <p:nvPr>
            <p:ph type="body" sz="quarter" idx="17" hasCustomPrompt="1"/>
          </p:nvPr>
        </p:nvSpPr>
        <p:spPr bwMode="black">
          <a:xfrm>
            <a:off x="838200" y="5644883"/>
            <a:ext cx="10515600" cy="711465"/>
          </a:xfrm>
        </p:spPr>
        <p:txBody>
          <a:bodyPr>
            <a:normAutofit/>
          </a:bodyPr>
          <a:lstStyle>
            <a:lvl1pPr marL="0" indent="0" algn="ctr">
              <a:buNone/>
              <a:defRPr sz="2400"/>
            </a:lvl1pPr>
          </a:lstStyle>
          <a:p>
            <a:pPr lvl="0"/>
            <a:r>
              <a:rPr lang="en-US" dirty="0" err="1"/>
              <a:t>Firstname</a:t>
            </a:r>
            <a:r>
              <a:rPr lang="en-US" dirty="0"/>
              <a:t> </a:t>
            </a:r>
            <a:r>
              <a:rPr lang="en-US" dirty="0" err="1"/>
              <a:t>Lastname</a:t>
            </a:r>
            <a:r>
              <a:rPr lang="en-US" dirty="0"/>
              <a:t> | Job Title</a:t>
            </a:r>
          </a:p>
        </p:txBody>
      </p:sp>
      <p:sp>
        <p:nvSpPr>
          <p:cNvPr id="11" name="Rectangle 1"/>
          <p:cNvSpPr txBox="1">
            <a:spLocks/>
          </p:cNvSpPr>
          <p:nvPr userDrawn="1"/>
        </p:nvSpPr>
        <p:spPr bwMode="ltGray">
          <a:xfrm>
            <a:off x="0" y="4092604"/>
            <a:ext cx="12192000" cy="1295182"/>
          </a:xfrm>
          <a:prstGeom prst="rect">
            <a:avLst/>
          </a:prstGeom>
          <a:solidFill>
            <a:schemeClr val="accent2"/>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13" name="Title 2"/>
          <p:cNvSpPr>
            <a:spLocks noGrp="1"/>
          </p:cNvSpPr>
          <p:nvPr>
            <p:ph type="ctrTitle" hasCustomPrompt="1"/>
          </p:nvPr>
        </p:nvSpPr>
        <p:spPr bwMode="black">
          <a:xfrm>
            <a:off x="266700" y="4092602"/>
            <a:ext cx="11658600" cy="1295182"/>
          </a:xfrm>
          <a:noFill/>
        </p:spPr>
        <p:txBody>
          <a:bodyPr wrap="square" lIns="182880" tIns="91440" rIns="182880" bIns="91440" anchor="ctr">
            <a:normAutofit/>
          </a:bodyPr>
          <a:lstStyle>
            <a:lvl1pPr algn="ctr">
              <a:defRPr sz="3600">
                <a:solidFill>
                  <a:schemeClr val="tx2"/>
                </a:solidFill>
              </a:defRPr>
            </a:lvl1pPr>
          </a:lstStyle>
          <a:p>
            <a:r>
              <a:rPr lang="en-US" dirty="0"/>
              <a:t>Click to enter the slideshow title</a:t>
            </a:r>
          </a:p>
        </p:txBody>
      </p:sp>
      <p:pic>
        <p:nvPicPr>
          <p:cNvPr id="12" name="Graphic 8" title="Minnesota Department of Education">
            <a:extLst>
              <a:ext uri="{FF2B5EF4-FFF2-40B4-BE49-F238E27FC236}">
                <a16:creationId xmlns:a16="http://schemas.microsoft.com/office/drawing/2014/main" id="{E8CC904E-32AE-4C9C-B9CA-A01E1294C2A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25383" y="1465729"/>
            <a:ext cx="5936239" cy="1372012"/>
          </a:xfrm>
          <a:prstGeom prst="rect">
            <a:avLst/>
          </a:prstGeom>
        </p:spPr>
      </p:pic>
    </p:spTree>
    <p:extLst>
      <p:ext uri="{BB962C8B-B14F-4D97-AF65-F5344CB8AC3E}">
        <p14:creationId xmlns:p14="http://schemas.microsoft.com/office/powerpoint/2010/main" val="36973892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ig Image (Blue Title)">
    <p:bg>
      <p:bgPr>
        <a:solidFill>
          <a:schemeClr val="bg1"/>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bwMode="gray">
          <a:xfrm>
            <a:off x="0" y="2"/>
            <a:ext cx="12192000" cy="5638797"/>
          </a:xfrm>
        </p:spPr>
        <p:txBody>
          <a:bodyPr/>
          <a:lstStyle/>
          <a:p>
            <a:r>
              <a:rPr lang="en-US"/>
              <a:t>Click icon to add picture</a:t>
            </a:r>
          </a:p>
        </p:txBody>
      </p:sp>
      <p:sp>
        <p:nvSpPr>
          <p:cNvPr id="5" name="Rectangle 1"/>
          <p:cNvSpPr txBox="1">
            <a:spLocks/>
          </p:cNvSpPr>
          <p:nvPr userDrawn="1"/>
        </p:nvSpPr>
        <p:spPr bwMode="black">
          <a:xfrm>
            <a:off x="-1" y="5638800"/>
            <a:ext cx="12192000" cy="1219200"/>
          </a:xfrm>
          <a:prstGeom prst="rect">
            <a:avLst/>
          </a:prstGeom>
          <a:solidFill>
            <a:srgbClr val="003865"/>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9" name="Title 2"/>
          <p:cNvSpPr>
            <a:spLocks noGrp="1"/>
          </p:cNvSpPr>
          <p:nvPr>
            <p:ph type="title" hasCustomPrompt="1"/>
          </p:nvPr>
        </p:nvSpPr>
        <p:spPr bwMode="white">
          <a:xfrm>
            <a:off x="266700" y="5638801"/>
            <a:ext cx="11658600" cy="1219200"/>
          </a:xfrm>
          <a:noFill/>
        </p:spPr>
        <p:txBody>
          <a:bodyPr>
            <a:normAutofit/>
          </a:bodyPr>
          <a:lstStyle>
            <a:lvl1pPr algn="ctr">
              <a:defRPr sz="3600">
                <a:solidFill>
                  <a:schemeClr val="bg1"/>
                </a:solidFill>
              </a:defRPr>
            </a:lvl1pPr>
          </a:lstStyle>
          <a:p>
            <a:r>
              <a:rPr lang="en-US" dirty="0"/>
              <a:t>Click to edit title</a:t>
            </a:r>
          </a:p>
        </p:txBody>
      </p:sp>
    </p:spTree>
    <p:extLst>
      <p:ext uri="{BB962C8B-B14F-4D97-AF65-F5344CB8AC3E}">
        <p14:creationId xmlns:p14="http://schemas.microsoft.com/office/powerpoint/2010/main" val="1045112619"/>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ig Image (Dark Title)">
    <p:bg>
      <p:bgPr>
        <a:solidFill>
          <a:schemeClr val="bg1"/>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bwMode="gray">
          <a:xfrm>
            <a:off x="0" y="2"/>
            <a:ext cx="12192000" cy="5638799"/>
          </a:xfrm>
        </p:spPr>
        <p:txBody>
          <a:bodyPr/>
          <a:lstStyle/>
          <a:p>
            <a:r>
              <a:rPr lang="en-US"/>
              <a:t>Click icon to add picture</a:t>
            </a:r>
          </a:p>
        </p:txBody>
      </p:sp>
      <p:sp>
        <p:nvSpPr>
          <p:cNvPr id="5" name="Rectangle 1"/>
          <p:cNvSpPr txBox="1">
            <a:spLocks/>
          </p:cNvSpPr>
          <p:nvPr userDrawn="1"/>
        </p:nvSpPr>
        <p:spPr bwMode="black">
          <a:xfrm>
            <a:off x="-1" y="5638801"/>
            <a:ext cx="12192000" cy="1219200"/>
          </a:xfrm>
          <a:prstGeom prst="rect">
            <a:avLst/>
          </a:prstGeom>
          <a:solidFill>
            <a:srgbClr val="0D0D0D">
              <a:alpha val="87843"/>
            </a:srgbClr>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9" name="Title 2"/>
          <p:cNvSpPr>
            <a:spLocks noGrp="1"/>
          </p:cNvSpPr>
          <p:nvPr>
            <p:ph type="title" hasCustomPrompt="1"/>
          </p:nvPr>
        </p:nvSpPr>
        <p:spPr bwMode="white">
          <a:xfrm>
            <a:off x="266700" y="5638801"/>
            <a:ext cx="11658600" cy="1219200"/>
          </a:xfrm>
          <a:noFill/>
        </p:spPr>
        <p:txBody>
          <a:bodyPr>
            <a:normAutofit/>
          </a:bodyPr>
          <a:lstStyle>
            <a:lvl1pPr algn="ctr">
              <a:defRPr sz="3600">
                <a:solidFill>
                  <a:schemeClr val="bg1"/>
                </a:solidFill>
              </a:defRPr>
            </a:lvl1pPr>
          </a:lstStyle>
          <a:p>
            <a:r>
              <a:rPr lang="en-US" dirty="0"/>
              <a:t>Click to edit title</a:t>
            </a:r>
          </a:p>
        </p:txBody>
      </p:sp>
    </p:spTree>
    <p:extLst>
      <p:ext uri="{BB962C8B-B14F-4D97-AF65-F5344CB8AC3E}">
        <p14:creationId xmlns:p14="http://schemas.microsoft.com/office/powerpoint/2010/main" val="3297887301"/>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ig Image (Green Title)">
    <p:bg>
      <p:bgPr>
        <a:solidFill>
          <a:schemeClr val="bg1"/>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bwMode="gray">
          <a:xfrm>
            <a:off x="0" y="3"/>
            <a:ext cx="12192000" cy="5638798"/>
          </a:xfrm>
        </p:spPr>
        <p:txBody>
          <a:bodyPr/>
          <a:lstStyle/>
          <a:p>
            <a:r>
              <a:rPr lang="en-US"/>
              <a:t>Click icon to add picture</a:t>
            </a:r>
          </a:p>
        </p:txBody>
      </p:sp>
      <p:sp>
        <p:nvSpPr>
          <p:cNvPr id="5" name="Rectangle 1"/>
          <p:cNvSpPr txBox="1">
            <a:spLocks/>
          </p:cNvSpPr>
          <p:nvPr userDrawn="1"/>
        </p:nvSpPr>
        <p:spPr bwMode="auto">
          <a:xfrm>
            <a:off x="0" y="5638800"/>
            <a:ext cx="12192000" cy="1219200"/>
          </a:xfrm>
          <a:prstGeom prst="rect">
            <a:avLst/>
          </a:prstGeom>
          <a:solidFill>
            <a:srgbClr val="78BE21"/>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tx2"/>
                </a:solidFill>
                <a:latin typeface="+mj-lt"/>
                <a:ea typeface="+mj-ea"/>
                <a:cs typeface="+mj-cs"/>
              </a:defRPr>
            </a:lvl1pPr>
          </a:lstStyle>
          <a:p>
            <a:endParaRPr lang="en-US" dirty="0"/>
          </a:p>
        </p:txBody>
      </p:sp>
      <p:sp>
        <p:nvSpPr>
          <p:cNvPr id="9" name="Title 2"/>
          <p:cNvSpPr>
            <a:spLocks noGrp="1"/>
          </p:cNvSpPr>
          <p:nvPr>
            <p:ph type="title" hasCustomPrompt="1"/>
          </p:nvPr>
        </p:nvSpPr>
        <p:spPr bwMode="black">
          <a:xfrm>
            <a:off x="266700" y="5638800"/>
            <a:ext cx="11658600" cy="1219200"/>
          </a:xfrm>
          <a:noFill/>
        </p:spPr>
        <p:txBody>
          <a:bodyPr>
            <a:normAutofit/>
          </a:bodyPr>
          <a:lstStyle>
            <a:lvl1pPr algn="ctr">
              <a:defRPr sz="3600">
                <a:solidFill>
                  <a:schemeClr val="tx2"/>
                </a:solidFill>
              </a:defRPr>
            </a:lvl1pPr>
          </a:lstStyle>
          <a:p>
            <a:r>
              <a:rPr lang="en-US" dirty="0"/>
              <a:t>Click to edit title</a:t>
            </a:r>
          </a:p>
        </p:txBody>
      </p:sp>
    </p:spTree>
    <p:extLst>
      <p:ext uri="{BB962C8B-B14F-4D97-AF65-F5344CB8AC3E}">
        <p14:creationId xmlns:p14="http://schemas.microsoft.com/office/powerpoint/2010/main" val="1634237328"/>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ig Image (Light Gray Title)">
    <p:bg>
      <p:bgPr>
        <a:solidFill>
          <a:schemeClr val="bg1"/>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bwMode="gray">
          <a:xfrm>
            <a:off x="0" y="3"/>
            <a:ext cx="12192000" cy="5638798"/>
          </a:xfrm>
        </p:spPr>
        <p:txBody>
          <a:bodyPr/>
          <a:lstStyle/>
          <a:p>
            <a:r>
              <a:rPr lang="en-US"/>
              <a:t>Click icon to add picture</a:t>
            </a:r>
          </a:p>
        </p:txBody>
      </p:sp>
      <p:sp>
        <p:nvSpPr>
          <p:cNvPr id="5" name="Rectangle 1"/>
          <p:cNvSpPr txBox="1">
            <a:spLocks/>
          </p:cNvSpPr>
          <p:nvPr userDrawn="1"/>
        </p:nvSpPr>
        <p:spPr bwMode="auto">
          <a:xfrm>
            <a:off x="0" y="5638800"/>
            <a:ext cx="12192000" cy="1219200"/>
          </a:xfrm>
          <a:prstGeom prst="rect">
            <a:avLst/>
          </a:prstGeom>
          <a:solidFill>
            <a:srgbClr val="E8E8E8">
              <a:alpha val="87843"/>
            </a:srgbClr>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tx2"/>
                </a:solidFill>
                <a:latin typeface="+mj-lt"/>
                <a:ea typeface="+mj-ea"/>
                <a:cs typeface="+mj-cs"/>
              </a:defRPr>
            </a:lvl1pPr>
          </a:lstStyle>
          <a:p>
            <a:endParaRPr lang="en-US" dirty="0"/>
          </a:p>
        </p:txBody>
      </p:sp>
      <p:sp>
        <p:nvSpPr>
          <p:cNvPr id="9" name="Title 2"/>
          <p:cNvSpPr>
            <a:spLocks noGrp="1"/>
          </p:cNvSpPr>
          <p:nvPr>
            <p:ph type="title" hasCustomPrompt="1"/>
          </p:nvPr>
        </p:nvSpPr>
        <p:spPr bwMode="black">
          <a:xfrm>
            <a:off x="266700" y="5638800"/>
            <a:ext cx="11658600" cy="1219200"/>
          </a:xfrm>
          <a:noFill/>
        </p:spPr>
        <p:txBody>
          <a:bodyPr>
            <a:normAutofit/>
          </a:bodyPr>
          <a:lstStyle>
            <a:lvl1pPr algn="ctr">
              <a:defRPr sz="3600">
                <a:solidFill>
                  <a:schemeClr val="tx2"/>
                </a:solidFill>
              </a:defRPr>
            </a:lvl1pPr>
          </a:lstStyle>
          <a:p>
            <a:r>
              <a:rPr lang="en-US" dirty="0"/>
              <a:t>Click to edit title</a:t>
            </a:r>
          </a:p>
        </p:txBody>
      </p:sp>
    </p:spTree>
    <p:extLst>
      <p:ext uri="{BB962C8B-B14F-4D97-AF65-F5344CB8AC3E}">
        <p14:creationId xmlns:p14="http://schemas.microsoft.com/office/powerpoint/2010/main" val="1703797675"/>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creenshot (Light Gray Horizont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1" name="Slide Number Placeholder 7"/>
          <p:cNvSpPr>
            <a:spLocks noGrp="1"/>
          </p:cNvSpPr>
          <p:nvPr>
            <p:ph type="sldNum" sz="quarter" idx="13"/>
          </p:nvPr>
        </p:nvSpPr>
        <p:spPr bwMode="black">
          <a:xfrm>
            <a:off x="9891132" y="6356350"/>
            <a:ext cx="1462668" cy="365125"/>
          </a:xfrm>
        </p:spPr>
        <p:txBody>
          <a:bodyPr/>
          <a:lstStyle/>
          <a:p>
            <a:fld id="{48F63A3B-78C7-47BE-AE5E-E10140E04643}" type="slidenum">
              <a:rPr lang="en-US" smtClean="0"/>
              <a:t>‹#›</a:t>
            </a:fld>
            <a:endParaRPr lang="en-US" dirty="0"/>
          </a:p>
        </p:txBody>
      </p:sp>
      <p:sp>
        <p:nvSpPr>
          <p:cNvPr id="7"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Education </a:t>
            </a:r>
            <a:r>
              <a:rPr lang="en-US" dirty="0">
                <a:solidFill>
                  <a:schemeClr val="accent1"/>
                </a:solidFill>
              </a:rPr>
              <a:t>|</a:t>
            </a:r>
            <a:r>
              <a:rPr lang="en-US" dirty="0"/>
              <a:t> education.mn.gov</a:t>
            </a:r>
          </a:p>
        </p:txBody>
      </p:sp>
      <p:sp>
        <p:nvSpPr>
          <p:cNvPr id="10" name="Date Placeholder 5"/>
          <p:cNvSpPr>
            <a:spLocks noGrp="1"/>
          </p:cNvSpPr>
          <p:nvPr>
            <p:ph type="dt" sz="half" idx="12"/>
          </p:nvPr>
        </p:nvSpPr>
        <p:spPr bwMode="black">
          <a:xfrm>
            <a:off x="838200" y="6356350"/>
            <a:ext cx="1358590" cy="365125"/>
          </a:xfrm>
        </p:spPr>
        <p:txBody>
          <a:bodyPr/>
          <a:lstStyle/>
          <a:p>
            <a:fld id="{5D76A200-3168-4D33-A718-3974884CE863}" type="datetime1">
              <a:rPr lang="en-US" smtClean="0"/>
              <a:t>11/22/2023</a:t>
            </a:fld>
            <a:endParaRPr lang="en-US" dirty="0"/>
          </a:p>
        </p:txBody>
      </p:sp>
      <p:pic>
        <p:nvPicPr>
          <p:cNvPr id="12"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4"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4" name="Text Placeholder 2"/>
          <p:cNvSpPr>
            <a:spLocks noGrp="1"/>
          </p:cNvSpPr>
          <p:nvPr>
            <p:ph type="body" sz="quarter" idx="11"/>
          </p:nvPr>
        </p:nvSpPr>
        <p:spPr bwMode="black">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1"/>
          <p:cNvSpPr>
            <a:spLocks noGrp="1"/>
          </p:cNvSpPr>
          <p:nvPr>
            <p:ph type="title" hasCustomPrompt="1"/>
          </p:nvPr>
        </p:nvSpPr>
        <p:spPr bwMode="black">
          <a:xfrm>
            <a:off x="815897" y="287066"/>
            <a:ext cx="3521927" cy="2734914"/>
          </a:xfrm>
        </p:spPr>
        <p:txBody>
          <a:bodyPr/>
          <a:lstStyle>
            <a:lvl1pPr>
              <a:defRPr>
                <a:solidFill>
                  <a:schemeClr val="accent1"/>
                </a:solidFill>
              </a:defRPr>
            </a:lvl1pPr>
          </a:lstStyle>
          <a:p>
            <a:r>
              <a:rPr lang="en-US" dirty="0"/>
              <a:t>Click to edit title</a:t>
            </a:r>
          </a:p>
        </p:txBody>
      </p:sp>
    </p:spTree>
    <p:extLst>
      <p:ext uri="{BB962C8B-B14F-4D97-AF65-F5344CB8AC3E}">
        <p14:creationId xmlns:p14="http://schemas.microsoft.com/office/powerpoint/2010/main" val="10090378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creenshot (Light Gray Vertic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pic>
        <p:nvPicPr>
          <p:cNvPr id="6"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4"/>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
        <p:nvSpPr>
          <p:cNvPr id="7" name="Text Placeholder 2"/>
          <p:cNvSpPr>
            <a:spLocks noGrp="1"/>
          </p:cNvSpPr>
          <p:nvPr>
            <p:ph type="body" sz="quarter" idx="11"/>
          </p:nvPr>
        </p:nvSpPr>
        <p:spPr bwMode="black">
          <a:xfrm>
            <a:off x="838200" y="1365203"/>
            <a:ext cx="10515600" cy="156718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p:txBody>
      </p:sp>
      <p:sp>
        <p:nvSpPr>
          <p:cNvPr id="9"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894290563"/>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creenshot (Full Window Ligh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pic>
        <p:nvPicPr>
          <p:cNvPr id="9"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
        <p:nvSpPr>
          <p:cNvPr id="10" name="Picture Placeholder 3" descr="Screenshot"/>
          <p:cNvSpPr>
            <a:spLocks noGrp="1"/>
          </p:cNvSpPr>
          <p:nvPr>
            <p:ph type="pic" sz="quarter" idx="10" hasCustomPrompt="1"/>
          </p:nvPr>
        </p:nvSpPr>
        <p:spPr bwMode="gray">
          <a:xfrm>
            <a:off x="1373459" y="1813862"/>
            <a:ext cx="9287236" cy="4733889"/>
          </a:xfrm>
        </p:spPr>
        <p:txBody>
          <a:bodyPr/>
          <a:lstStyle>
            <a:lvl1pPr>
              <a:defRPr/>
            </a:lvl1pPr>
          </a:lstStyle>
          <a:p>
            <a:r>
              <a:rPr lang="en-US" dirty="0"/>
              <a:t>Click icon to insert screenshot</a:t>
            </a:r>
          </a:p>
        </p:txBody>
      </p:sp>
      <p:sp>
        <p:nvSpPr>
          <p:cNvPr id="5"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1064751064"/>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creenshot (Blue Horizontal)">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1" name="Slide Number Placeholder 7"/>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
        <p:nvSpPr>
          <p:cNvPr id="9" name="Footer Placeholder 6"/>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Education </a:t>
            </a:r>
            <a:r>
              <a:rPr lang="en-US" dirty="0">
                <a:solidFill>
                  <a:srgbClr val="78BE21"/>
                </a:solidFill>
              </a:rPr>
              <a:t>|</a:t>
            </a:r>
            <a:r>
              <a:rPr lang="en-US" dirty="0"/>
              <a:t> education.mn.gov</a:t>
            </a:r>
          </a:p>
        </p:txBody>
      </p:sp>
      <p:sp>
        <p:nvSpPr>
          <p:cNvPr id="10" name="Date Placeholder 5"/>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11/22/2023</a:t>
            </a:fld>
            <a:endParaRPr lang="en-US" dirty="0"/>
          </a:p>
        </p:txBody>
      </p:sp>
      <p:pic>
        <p:nvPicPr>
          <p:cNvPr id="1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15" name="Text Placeholder 2"/>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Tree>
    <p:extLst>
      <p:ext uri="{BB962C8B-B14F-4D97-AF65-F5344CB8AC3E}">
        <p14:creationId xmlns:p14="http://schemas.microsoft.com/office/powerpoint/2010/main" val="19693263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creenshot (Blue Vertical)">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pic>
        <p:nvPicPr>
          <p:cNvPr id="15"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
        <p:nvSpPr>
          <p:cNvPr id="14" name="Text Placeholder 2"/>
          <p:cNvSpPr>
            <a:spLocks noGrp="1"/>
          </p:cNvSpPr>
          <p:nvPr>
            <p:ph type="body" sz="quarter" idx="13"/>
          </p:nvPr>
        </p:nvSpPr>
        <p:spPr bwMode="white">
          <a:xfrm>
            <a:off x="838200" y="1365203"/>
            <a:ext cx="10515600"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p:txBody>
      </p:sp>
      <p:sp>
        <p:nvSpPr>
          <p:cNvPr id="6"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Tree>
    <p:extLst>
      <p:ext uri="{BB962C8B-B14F-4D97-AF65-F5344CB8AC3E}">
        <p14:creationId xmlns:p14="http://schemas.microsoft.com/office/powerpoint/2010/main" val="40340284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creenshot (Full Window Blue)">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Picture Placeholder 3" descr="Screenshot"/>
          <p:cNvSpPr>
            <a:spLocks noGrp="1"/>
          </p:cNvSpPr>
          <p:nvPr>
            <p:ph type="pic" sz="quarter" idx="10" hasCustomPrompt="1"/>
          </p:nvPr>
        </p:nvSpPr>
        <p:spPr bwMode="gray">
          <a:xfrm>
            <a:off x="1373459" y="1813862"/>
            <a:ext cx="9287236" cy="4733889"/>
          </a:xfrm>
        </p:spPr>
        <p:txBody>
          <a:bodyPr/>
          <a:lstStyle>
            <a:lvl1pPr>
              <a:defRPr/>
            </a:lvl1pPr>
          </a:lstStyle>
          <a:p>
            <a:r>
              <a:rPr lang="en-US" dirty="0"/>
              <a:t>Click icon to insert screenshot</a:t>
            </a:r>
          </a:p>
        </p:txBody>
      </p:sp>
      <p:sp>
        <p:nvSpPr>
          <p:cNvPr id="5"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pic>
        <p:nvPicPr>
          <p:cNvPr id="6"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75713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hite)">
    <p:bg bwMode="gray">
      <p:bgRef idx="1001">
        <a:schemeClr val="bg1"/>
      </p:bgRef>
    </p:bg>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0" name="Footer Placeholder 5"/>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Education </a:t>
            </a:r>
            <a:r>
              <a:rPr lang="en-US" dirty="0">
                <a:solidFill>
                  <a:schemeClr val="accent1"/>
                </a:solidFill>
              </a:rPr>
              <a:t>|</a:t>
            </a:r>
            <a:r>
              <a:rPr lang="en-US" dirty="0"/>
              <a:t> education.mn.gov</a:t>
            </a:r>
          </a:p>
        </p:txBody>
      </p:sp>
      <p:sp>
        <p:nvSpPr>
          <p:cNvPr id="4" name="Date Placeholder 4"/>
          <p:cNvSpPr>
            <a:spLocks noGrp="1"/>
          </p:cNvSpPr>
          <p:nvPr>
            <p:ph type="dt" sz="half" idx="10"/>
          </p:nvPr>
        </p:nvSpPr>
        <p:spPr bwMode="black"/>
        <p:txBody>
          <a:bodyPr/>
          <a:lstStyle/>
          <a:p>
            <a:fld id="{824D5D47-1752-4D84-8BFB-C2F71A34C932}" type="datetime1">
              <a:rPr lang="en-US" smtClean="0"/>
              <a:t>11/22/2023</a:t>
            </a:fld>
            <a:endParaRPr lang="en-US" dirty="0"/>
          </a:p>
        </p:txBody>
      </p:sp>
      <p:sp>
        <p:nvSpPr>
          <p:cNvPr id="3" name="Content Placeholder 3"/>
          <p:cNvSpPr>
            <a:spLocks noGrp="1"/>
          </p:cNvSpPr>
          <p:nvPr>
            <p:ph idx="1"/>
          </p:nvPr>
        </p:nvSpPr>
        <p:spPr bwMode="gray">
          <a:xfrm>
            <a:off x="838200" y="1594624"/>
            <a:ext cx="10515600" cy="4582339"/>
          </a:xfrm>
          <a:noFill/>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5324997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creenshot (Computer)">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1" name="Slide Number Placeholder 7"/>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
        <p:nvSpPr>
          <p:cNvPr id="9" name="Footer Placeholder 6"/>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Education </a:t>
            </a:r>
            <a:r>
              <a:rPr lang="en-US" dirty="0">
                <a:solidFill>
                  <a:schemeClr val="accent2"/>
                </a:solidFill>
              </a:rPr>
              <a:t>|</a:t>
            </a:r>
            <a:r>
              <a:rPr lang="en-US" dirty="0"/>
              <a:t> education.mn.gov</a:t>
            </a:r>
          </a:p>
        </p:txBody>
      </p:sp>
      <p:sp>
        <p:nvSpPr>
          <p:cNvPr id="10" name="Date Placeholder 5"/>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11/22/2023</a:t>
            </a:fld>
            <a:endParaRPr lang="en-US" dirty="0"/>
          </a:p>
        </p:txBody>
      </p:sp>
      <p:pic>
        <p:nvPicPr>
          <p:cNvPr id="14" name="Picture 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4"/>
          <p:cNvSpPr>
            <a:spLocks noGrp="1"/>
          </p:cNvSpPr>
          <p:nvPr>
            <p:ph type="pic" sz="quarter" idx="10" hasCustomPrompt="1"/>
          </p:nvPr>
        </p:nvSpPr>
        <p:spPr bwMode="gray">
          <a:xfrm>
            <a:off x="4976787" y="691882"/>
            <a:ext cx="6300787" cy="3411537"/>
          </a:xfrm>
        </p:spPr>
        <p:txBody>
          <a:bodyPr/>
          <a:lstStyle>
            <a:lvl1pPr>
              <a:defRPr/>
            </a:lvl1pPr>
          </a:lstStyle>
          <a:p>
            <a:r>
              <a:rPr lang="en-US" dirty="0"/>
              <a:t>Click icon to insert screenshot</a:t>
            </a:r>
          </a:p>
        </p:txBody>
      </p:sp>
      <p:sp>
        <p:nvSpPr>
          <p:cNvPr id="16" name="Text Placeholder 2"/>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Tree>
    <p:extLst>
      <p:ext uri="{BB962C8B-B14F-4D97-AF65-F5344CB8AC3E}">
        <p14:creationId xmlns:p14="http://schemas.microsoft.com/office/powerpoint/2010/main" val="27617523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creenshot (Computer, Tablet, Phone)">
    <p:bg bwMode="black">
      <p:bgPr>
        <a:solidFill>
          <a:schemeClr val="bg1"/>
        </a:solidFill>
        <a:effectLst/>
      </p:bgPr>
    </p:bg>
    <p:spTree>
      <p:nvGrpSpPr>
        <p:cNvPr id="1" name=""/>
        <p:cNvGrpSpPr/>
        <p:nvPr/>
      </p:nvGrpSpPr>
      <p:grpSpPr>
        <a:xfrm>
          <a:off x="0" y="0"/>
          <a:ext cx="0" cy="0"/>
          <a:chOff x="0" y="0"/>
          <a:chExt cx="0" cy="0"/>
        </a:xfrm>
      </p:grpSpPr>
      <p:sp>
        <p:nvSpPr>
          <p:cNvPr id="11" name="Slide Number Placeholder 8"/>
          <p:cNvSpPr>
            <a:spLocks noGrp="1"/>
          </p:cNvSpPr>
          <p:nvPr>
            <p:ph type="sldNum" sz="quarter" idx="12"/>
          </p:nvPr>
        </p:nvSpPr>
        <p:spPr bwMode="white">
          <a:xfrm>
            <a:off x="9891132" y="6356350"/>
            <a:ext cx="1462668" cy="365125"/>
          </a:xfrm>
        </p:spPr>
        <p:txBody>
          <a:bodyPr/>
          <a:lstStyle>
            <a:lvl1pPr>
              <a:defRPr>
                <a:solidFill>
                  <a:schemeClr val="tx2"/>
                </a:solidFill>
              </a:defRPr>
            </a:lvl1pPr>
          </a:lstStyle>
          <a:p>
            <a:fld id="{48F63A3B-78C7-47BE-AE5E-E10140E04643}" type="slidenum">
              <a:rPr lang="en-US" smtClean="0"/>
              <a:pPr/>
              <a:t>‹#›</a:t>
            </a:fld>
            <a:endParaRPr lang="en-US" dirty="0"/>
          </a:p>
        </p:txBody>
      </p:sp>
      <p:sp>
        <p:nvSpPr>
          <p:cNvPr id="9" name="Footer Placeholder 7"/>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Education </a:t>
            </a:r>
            <a:r>
              <a:rPr lang="en-US" dirty="0">
                <a:solidFill>
                  <a:schemeClr val="accent1"/>
                </a:solidFill>
              </a:rPr>
              <a:t>|</a:t>
            </a:r>
            <a:r>
              <a:rPr lang="en-US" dirty="0"/>
              <a:t> education.mn.gov</a:t>
            </a:r>
          </a:p>
        </p:txBody>
      </p:sp>
      <p:sp>
        <p:nvSpPr>
          <p:cNvPr id="10" name="Date Placeholder 6"/>
          <p:cNvSpPr>
            <a:spLocks noGrp="1"/>
          </p:cNvSpPr>
          <p:nvPr>
            <p:ph type="dt" sz="half" idx="11"/>
          </p:nvPr>
        </p:nvSpPr>
        <p:spPr bwMode="white">
          <a:xfrm>
            <a:off x="838200" y="6356350"/>
            <a:ext cx="1358590" cy="365125"/>
          </a:xfrm>
        </p:spPr>
        <p:txBody>
          <a:bodyPr/>
          <a:lstStyle>
            <a:lvl1pPr>
              <a:defRPr>
                <a:solidFill>
                  <a:schemeClr val="tx2"/>
                </a:solidFill>
              </a:defRPr>
            </a:lvl1pPr>
          </a:lstStyle>
          <a:p>
            <a:fld id="{276FB33B-BCEE-4E25-B97B-A564B0E1024B}" type="datetime1">
              <a:rPr lang="en-US" smtClean="0"/>
              <a:pPr/>
              <a:t>11/22/2023</a:t>
            </a:fld>
            <a:endParaRPr lang="en-US" dirty="0"/>
          </a:p>
        </p:txBody>
      </p:sp>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t="8417"/>
          <a:stretch/>
        </p:blipFill>
        <p:spPr bwMode="gray">
          <a:xfrm>
            <a:off x="513807" y="300788"/>
            <a:ext cx="11412844" cy="6506515"/>
          </a:xfrm>
          <a:prstGeom prst="rect">
            <a:avLst/>
          </a:prstGeom>
        </p:spPr>
      </p:pic>
      <p:sp>
        <p:nvSpPr>
          <p:cNvPr id="17" name="Picture Placeholder 3"/>
          <p:cNvSpPr>
            <a:spLocks noGrp="1"/>
          </p:cNvSpPr>
          <p:nvPr>
            <p:ph type="pic" sz="quarter" idx="14" hasCustomPrompt="1"/>
          </p:nvPr>
        </p:nvSpPr>
        <p:spPr bwMode="gray">
          <a:xfrm>
            <a:off x="968188" y="4352926"/>
            <a:ext cx="894231" cy="1570503"/>
          </a:xfrm>
        </p:spPr>
        <p:txBody>
          <a:bodyPr>
            <a:normAutofit/>
          </a:bodyPr>
          <a:lstStyle>
            <a:lvl1pPr marL="171450" indent="-171450">
              <a:buFont typeface="Arial" panose="020B0604020202020204" pitchFamily="34" charset="0"/>
              <a:buChar char="•"/>
              <a:defRPr sz="950"/>
            </a:lvl1pPr>
          </a:lstStyle>
          <a:p>
            <a:r>
              <a:rPr lang="en-US" dirty="0"/>
              <a:t>Click icon to insert screenshot</a:t>
            </a:r>
          </a:p>
        </p:txBody>
      </p:sp>
      <p:sp>
        <p:nvSpPr>
          <p:cNvPr id="12" name="Picture Placeholder 4"/>
          <p:cNvSpPr>
            <a:spLocks noGrp="1"/>
          </p:cNvSpPr>
          <p:nvPr>
            <p:ph type="pic" sz="quarter" idx="13" hasCustomPrompt="1"/>
          </p:nvPr>
        </p:nvSpPr>
        <p:spPr bwMode="gray">
          <a:xfrm>
            <a:off x="2393577" y="3413074"/>
            <a:ext cx="1848970" cy="2458337"/>
          </a:xfrm>
        </p:spPr>
        <p:txBody>
          <a:bodyPr>
            <a:normAutofit/>
          </a:bodyPr>
          <a:lstStyle>
            <a:lvl1pPr>
              <a:defRPr sz="2200"/>
            </a:lvl1pPr>
          </a:lstStyle>
          <a:p>
            <a:r>
              <a:rPr lang="en-US" dirty="0"/>
              <a:t>Click icon to insert screenshot</a:t>
            </a:r>
          </a:p>
        </p:txBody>
      </p:sp>
      <p:sp>
        <p:nvSpPr>
          <p:cNvPr id="15" name="Picture Placeholder 5"/>
          <p:cNvSpPr>
            <a:spLocks noGrp="1"/>
          </p:cNvSpPr>
          <p:nvPr>
            <p:ph type="pic" sz="quarter" idx="10" hasCustomPrompt="1"/>
          </p:nvPr>
        </p:nvSpPr>
        <p:spPr bwMode="gray">
          <a:xfrm>
            <a:off x="4976788" y="691883"/>
            <a:ext cx="6298572" cy="3369130"/>
          </a:xfrm>
        </p:spPr>
        <p:txBody>
          <a:bodyPr/>
          <a:lstStyle>
            <a:lvl1pPr>
              <a:defRPr/>
            </a:lvl1pPr>
          </a:lstStyle>
          <a:p>
            <a:r>
              <a:rPr lang="en-US" dirty="0"/>
              <a:t>Click icon to insert screenshot</a:t>
            </a:r>
          </a:p>
        </p:txBody>
      </p:sp>
      <p:sp>
        <p:nvSpPr>
          <p:cNvPr id="13" name="Title 2"/>
          <p:cNvSpPr>
            <a:spLocks noGrp="1"/>
          </p:cNvSpPr>
          <p:nvPr>
            <p:ph type="title" hasCustomPrompt="1"/>
          </p:nvPr>
        </p:nvSpPr>
        <p:spPr bwMode="white">
          <a:xfrm>
            <a:off x="815897" y="287066"/>
            <a:ext cx="3521927" cy="2734914"/>
          </a:xfrm>
        </p:spPr>
        <p:txBody>
          <a:bodyPr/>
          <a:lstStyle>
            <a:lvl1pPr>
              <a:defRPr b="0">
                <a:solidFill>
                  <a:schemeClr val="tx1"/>
                </a:solidFill>
              </a:defRPr>
            </a:lvl1pPr>
          </a:lstStyle>
          <a:p>
            <a:r>
              <a:rPr lang="en-US" dirty="0"/>
              <a:t>Click to edit title</a:t>
            </a:r>
          </a:p>
        </p:txBody>
      </p:sp>
    </p:spTree>
    <p:extLst>
      <p:ext uri="{BB962C8B-B14F-4D97-AF65-F5344CB8AC3E}">
        <p14:creationId xmlns:p14="http://schemas.microsoft.com/office/powerpoint/2010/main" val="42763675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Quote (Blue Background)">
    <p:bg bwMode="black">
      <p:bgPr>
        <a:solidFill>
          <a:schemeClr val="bg1"/>
        </a:solidFill>
        <a:effectLst/>
      </p:bgPr>
    </p:bg>
    <p:spTree>
      <p:nvGrpSpPr>
        <p:cNvPr id="1" name=""/>
        <p:cNvGrpSpPr/>
        <p:nvPr/>
      </p:nvGrpSpPr>
      <p:grpSpPr>
        <a:xfrm>
          <a:off x="0" y="0"/>
          <a:ext cx="0" cy="0"/>
          <a:chOff x="0" y="0"/>
          <a:chExt cx="0" cy="0"/>
        </a:xfrm>
      </p:grpSpPr>
      <p:pic>
        <p:nvPicPr>
          <p:cNvPr id="3" name="Picture 1" descr="Shape, rectangle&#10;&#10;Description automatically generated">
            <a:extLst>
              <a:ext uri="{FF2B5EF4-FFF2-40B4-BE49-F238E27FC236}">
                <a16:creationId xmlns:a16="http://schemas.microsoft.com/office/drawing/2014/main" id="{6449201A-9881-4BD5-9EDB-134148F796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11" name="Slide Number Placeholder 4"/>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
        <p:nvSpPr>
          <p:cNvPr id="14" name="Text Placeholder 3">
            <a:extLst>
              <a:ext uri="{FF2B5EF4-FFF2-40B4-BE49-F238E27FC236}">
                <a16:creationId xmlns:a16="http://schemas.microsoft.com/office/drawing/2014/main" id="{1906A78E-2FCE-427D-98A4-31316D7752E2}"/>
              </a:ext>
            </a:extLst>
          </p:cNvPr>
          <p:cNvSpPr>
            <a:spLocks noGrp="1"/>
          </p:cNvSpPr>
          <p:nvPr>
            <p:ph type="body" sz="quarter" idx="13" hasCustomPrompt="1"/>
          </p:nvPr>
        </p:nvSpPr>
        <p:spPr bwMode="black">
          <a:xfrm>
            <a:off x="1387736" y="4488873"/>
            <a:ext cx="9488245" cy="653282"/>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3" name="Title 2">
            <a:extLst>
              <a:ext uri="{FF2B5EF4-FFF2-40B4-BE49-F238E27FC236}">
                <a16:creationId xmlns:a16="http://schemas.microsoft.com/office/drawing/2014/main" id="{0B050E54-664D-466A-8DB7-324C516C8039}"/>
              </a:ext>
            </a:extLst>
          </p:cNvPr>
          <p:cNvSpPr>
            <a:spLocks noGrp="1"/>
          </p:cNvSpPr>
          <p:nvPr>
            <p:ph type="title" hasCustomPrompt="1"/>
          </p:nvPr>
        </p:nvSpPr>
        <p:spPr bwMode="black">
          <a:xfrm>
            <a:off x="1387736" y="1052945"/>
            <a:ext cx="9488245" cy="3227832"/>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Tree>
    <p:extLst>
      <p:ext uri="{BB962C8B-B14F-4D97-AF65-F5344CB8AC3E}">
        <p14:creationId xmlns:p14="http://schemas.microsoft.com/office/powerpoint/2010/main" val="32539662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Quote (Teal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pic>
        <p:nvPicPr>
          <p:cNvPr id="3" name="Picture 1" descr="Shape, rectangle&#10;&#10;Description automatically generated">
            <a:extLst>
              <a:ext uri="{FF2B5EF4-FFF2-40B4-BE49-F238E27FC236}">
                <a16:creationId xmlns:a16="http://schemas.microsoft.com/office/drawing/2014/main" id="{28F32915-284F-4F48-8220-F8136AD1F2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11" name="Slide Number Placeholder 4"/>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
        <p:nvSpPr>
          <p:cNvPr id="8" name="Text Placeholder 3"/>
          <p:cNvSpPr>
            <a:spLocks noGrp="1"/>
          </p:cNvSpPr>
          <p:nvPr>
            <p:ph type="body" sz="quarter" idx="13" hasCustomPrompt="1"/>
          </p:nvPr>
        </p:nvSpPr>
        <p:spPr bwMode="black">
          <a:xfrm>
            <a:off x="1387736" y="4488873"/>
            <a:ext cx="9488245" cy="653282"/>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7" name="Title 2"/>
          <p:cNvSpPr>
            <a:spLocks noGrp="1"/>
          </p:cNvSpPr>
          <p:nvPr>
            <p:ph type="title" hasCustomPrompt="1"/>
          </p:nvPr>
        </p:nvSpPr>
        <p:spPr bwMode="black">
          <a:xfrm>
            <a:off x="1387736" y="1052945"/>
            <a:ext cx="9488245" cy="3227832"/>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Tree>
    <p:extLst>
      <p:ext uri="{BB962C8B-B14F-4D97-AF65-F5344CB8AC3E}">
        <p14:creationId xmlns:p14="http://schemas.microsoft.com/office/powerpoint/2010/main" val="5232978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ote Minimal (Blue Background)">
    <p:bg bwMode="black">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C3814C0D-95ED-4173-8AC0-4AB29FDCB91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2"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11" name="Slide Number Placeholder 4"/>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
        <p:nvSpPr>
          <p:cNvPr id="8" name="Text Placeholder 3"/>
          <p:cNvSpPr>
            <a:spLocks noGrp="1"/>
          </p:cNvSpPr>
          <p:nvPr>
            <p:ph type="body" sz="quarter" idx="13" hasCustomPrompt="1"/>
          </p:nvPr>
        </p:nvSpPr>
        <p:spPr bwMode="black">
          <a:xfrm>
            <a:off x="415839" y="5163327"/>
            <a:ext cx="8091163" cy="1015739"/>
          </a:xfrm>
        </p:spPr>
        <p:txBody>
          <a:bodyPr anchor="ctr">
            <a:normAutofit/>
          </a:bodyPr>
          <a:lstStyle>
            <a:lvl1pPr marL="0" indent="0" algn="ctr">
              <a:buNone/>
              <a:defRPr sz="2400" i="1" baseline="0">
                <a:solidFill>
                  <a:schemeClr val="tx2"/>
                </a:solidFill>
              </a:defRPr>
            </a:lvl1pPr>
          </a:lstStyle>
          <a:p>
            <a:pPr lvl="0"/>
            <a:r>
              <a:rPr lang="en-US" dirty="0"/>
              <a:t>- Click to add name or subtext</a:t>
            </a:r>
          </a:p>
        </p:txBody>
      </p:sp>
      <p:sp>
        <p:nvSpPr>
          <p:cNvPr id="7" name="Title 2"/>
          <p:cNvSpPr>
            <a:spLocks noGrp="1"/>
          </p:cNvSpPr>
          <p:nvPr>
            <p:ph type="title" hasCustomPrompt="1"/>
          </p:nvPr>
        </p:nvSpPr>
        <p:spPr bwMode="black">
          <a:xfrm>
            <a:off x="415839" y="760288"/>
            <a:ext cx="8091163" cy="4163403"/>
          </a:xfrm>
        </p:spPr>
        <p:txBody>
          <a:bodyPr>
            <a:noAutofit/>
          </a:bodyPr>
          <a:lstStyle>
            <a:lvl1pPr algn="ctr">
              <a:tabLst>
                <a:tab pos="3770313" algn="l"/>
              </a:tabLst>
              <a:defRPr sz="5000" baseline="0">
                <a:solidFill>
                  <a:schemeClr val="accent1"/>
                </a:solidFill>
              </a:defRPr>
            </a:lvl1pPr>
          </a:lstStyle>
          <a:p>
            <a:r>
              <a:rPr lang="en-US" dirty="0"/>
              <a:t>“Click to add quote.”</a:t>
            </a:r>
          </a:p>
        </p:txBody>
      </p:sp>
    </p:spTree>
    <p:extLst>
      <p:ext uri="{BB962C8B-B14F-4D97-AF65-F5344CB8AC3E}">
        <p14:creationId xmlns:p14="http://schemas.microsoft.com/office/powerpoint/2010/main" val="27575533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Quote Minimal (Teal Background)">
    <p:bg bwMode="black">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C3814C0D-95ED-4173-8AC0-4AB29FDCB91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1"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1" name="Slide Number Placeholder 4"/>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
        <p:nvSpPr>
          <p:cNvPr id="13" name="Text Placeholder 3">
            <a:extLst>
              <a:ext uri="{FF2B5EF4-FFF2-40B4-BE49-F238E27FC236}">
                <a16:creationId xmlns:a16="http://schemas.microsoft.com/office/drawing/2014/main" id="{DA8B1812-DAFE-4A6A-B301-7770908A2BD8}"/>
              </a:ext>
            </a:extLst>
          </p:cNvPr>
          <p:cNvSpPr>
            <a:spLocks noGrp="1"/>
          </p:cNvSpPr>
          <p:nvPr>
            <p:ph type="body" sz="quarter" idx="13" hasCustomPrompt="1"/>
          </p:nvPr>
        </p:nvSpPr>
        <p:spPr bwMode="black">
          <a:xfrm>
            <a:off x="415839" y="5163327"/>
            <a:ext cx="8091163" cy="1015739"/>
          </a:xfrm>
        </p:spPr>
        <p:txBody>
          <a:bodyPr anchor="ctr">
            <a:normAutofit/>
          </a:bodyPr>
          <a:lstStyle>
            <a:lvl1pPr marL="0" indent="0" algn="ctr">
              <a:buNone/>
              <a:defRPr sz="2400" i="1" baseline="0">
                <a:solidFill>
                  <a:schemeClr val="tx2"/>
                </a:solidFill>
              </a:defRPr>
            </a:lvl1pPr>
          </a:lstStyle>
          <a:p>
            <a:pPr lvl="0"/>
            <a:r>
              <a:rPr lang="en-US" dirty="0"/>
              <a:t>- Click to add name or subtext</a:t>
            </a:r>
          </a:p>
        </p:txBody>
      </p:sp>
      <p:sp>
        <p:nvSpPr>
          <p:cNvPr id="12" name="Title 2">
            <a:extLst>
              <a:ext uri="{FF2B5EF4-FFF2-40B4-BE49-F238E27FC236}">
                <a16:creationId xmlns:a16="http://schemas.microsoft.com/office/drawing/2014/main" id="{71113A8F-A3E6-4773-A564-980D4D0C4F53}"/>
              </a:ext>
            </a:extLst>
          </p:cNvPr>
          <p:cNvSpPr>
            <a:spLocks noGrp="1"/>
          </p:cNvSpPr>
          <p:nvPr>
            <p:ph type="title" hasCustomPrompt="1"/>
          </p:nvPr>
        </p:nvSpPr>
        <p:spPr bwMode="black">
          <a:xfrm>
            <a:off x="415839" y="760288"/>
            <a:ext cx="8091163" cy="4163403"/>
          </a:xfrm>
        </p:spPr>
        <p:txBody>
          <a:bodyPr>
            <a:noAutofit/>
          </a:bodyPr>
          <a:lstStyle>
            <a:lvl1pPr algn="ctr">
              <a:tabLst>
                <a:tab pos="3770313" algn="l"/>
              </a:tabLst>
              <a:defRPr sz="5000" baseline="0">
                <a:solidFill>
                  <a:schemeClr val="accent1"/>
                </a:solidFill>
              </a:defRPr>
            </a:lvl1pPr>
          </a:lstStyle>
          <a:p>
            <a:r>
              <a:rPr lang="en-US" dirty="0"/>
              <a:t>“Click to add quote.”</a:t>
            </a:r>
          </a:p>
        </p:txBody>
      </p:sp>
    </p:spTree>
    <p:extLst>
      <p:ext uri="{BB962C8B-B14F-4D97-AF65-F5344CB8AC3E}">
        <p14:creationId xmlns:p14="http://schemas.microsoft.com/office/powerpoint/2010/main" val="4264035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Highlight">
    <p:bg bwMode="black">
      <p:bgPr>
        <a:solidFill>
          <a:schemeClr val="bg1"/>
        </a:solidFill>
        <a:effectLst/>
      </p:bgPr>
    </p:bg>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8C1F7E9D-0503-4BE4-8143-B788D47265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11" name="Slide Number Placeholder 4"/>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
        <p:nvSpPr>
          <p:cNvPr id="3" name="Text Placeholder 3">
            <a:extLst>
              <a:ext uri="{FF2B5EF4-FFF2-40B4-BE49-F238E27FC236}">
                <a16:creationId xmlns:a16="http://schemas.microsoft.com/office/drawing/2014/main" id="{41562BBE-B5B7-42B5-8ABD-CE74CD647F22}"/>
              </a:ext>
            </a:extLst>
          </p:cNvPr>
          <p:cNvSpPr>
            <a:spLocks noGrp="1"/>
          </p:cNvSpPr>
          <p:nvPr>
            <p:ph type="body" sz="quarter" idx="13"/>
          </p:nvPr>
        </p:nvSpPr>
        <p:spPr>
          <a:xfrm>
            <a:off x="1408113" y="1755775"/>
            <a:ext cx="9434512" cy="4151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2"/>
          <p:cNvSpPr>
            <a:spLocks noGrp="1"/>
          </p:cNvSpPr>
          <p:nvPr>
            <p:ph type="title" hasCustomPrompt="1"/>
          </p:nvPr>
        </p:nvSpPr>
        <p:spPr bwMode="black">
          <a:xfrm>
            <a:off x="3305909" y="633187"/>
            <a:ext cx="5580183" cy="808751"/>
          </a:xfrm>
        </p:spPr>
        <p:txBody>
          <a:bodyPr>
            <a:noAutofit/>
          </a:bodyPr>
          <a:lstStyle>
            <a:lvl1pPr marL="0" marR="0" indent="0" algn="ctr" defTabSz="914400" rtl="0" eaLnBrk="1" fontAlgn="auto" latinLnBrk="0" hangingPunct="1">
              <a:lnSpc>
                <a:spcPct val="100000"/>
              </a:lnSpc>
              <a:spcBef>
                <a:spcPts val="0"/>
              </a:spcBef>
              <a:spcAft>
                <a:spcPts val="0"/>
              </a:spcAft>
              <a:buClrTx/>
              <a:buSzTx/>
              <a:buFontTx/>
              <a:buNone/>
              <a:tabLst/>
              <a:defRPr sz="5000" b="0" baseline="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t>Click to add title</a:t>
            </a:r>
            <a:endParaRPr kumimoji="0" lang="en-US" sz="3000" b="1" i="0" u="none" strike="noStrike" kern="1200" cap="none" spc="0" normalizeH="0" baseline="0" noProof="0" dirty="0">
              <a:ln>
                <a:noFill/>
              </a:ln>
              <a:solidFill>
                <a:srgbClr val="FFFFFF"/>
              </a:solidFill>
              <a:effectLst/>
              <a:uLnTx/>
              <a:uFillTx/>
              <a:latin typeface="+mj-lt"/>
              <a:ea typeface="+mn-ea"/>
              <a:cs typeface="+mn-cs"/>
            </a:endParaRPr>
          </a:p>
        </p:txBody>
      </p:sp>
    </p:spTree>
    <p:extLst>
      <p:ext uri="{BB962C8B-B14F-4D97-AF65-F5344CB8AC3E}">
        <p14:creationId xmlns:p14="http://schemas.microsoft.com/office/powerpoint/2010/main" val="12418869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y the Numbers (9-Up)">
    <p:bg bwMode="gray">
      <p:bgRef idx="1001">
        <a:schemeClr val="bg1"/>
      </p:bgRef>
    </p:bg>
    <p:spTree>
      <p:nvGrpSpPr>
        <p:cNvPr id="1" name=""/>
        <p:cNvGrpSpPr/>
        <p:nvPr/>
      </p:nvGrpSpPr>
      <p:grpSpPr>
        <a:xfrm>
          <a:off x="0" y="0"/>
          <a:ext cx="0" cy="0"/>
          <a:chOff x="0" y="0"/>
          <a:chExt cx="0" cy="0"/>
        </a:xfrm>
      </p:grpSpPr>
      <p:sp>
        <p:nvSpPr>
          <p:cNvPr id="43" name="Rectangle 11">
            <a:extLst>
              <a:ext uri="{FF2B5EF4-FFF2-40B4-BE49-F238E27FC236}">
                <a16:creationId xmlns:a16="http://schemas.microsoft.com/office/drawing/2014/main" id="{2C994B8F-9B33-413F-9097-B33609846937}"/>
              </a:ext>
            </a:extLst>
          </p:cNvPr>
          <p:cNvSpPr/>
          <p:nvPr userDrawn="1"/>
        </p:nvSpPr>
        <p:spPr>
          <a:xfrm>
            <a:off x="8125968" y="5017093"/>
            <a:ext cx="4062984" cy="184090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Placeholder 21">
            <a:extLst>
              <a:ext uri="{FF2B5EF4-FFF2-40B4-BE49-F238E27FC236}">
                <a16:creationId xmlns:a16="http://schemas.microsoft.com/office/drawing/2014/main" id="{494D3609-5A57-469E-BBF2-662F0C4358D6}"/>
              </a:ext>
            </a:extLst>
          </p:cNvPr>
          <p:cNvSpPr>
            <a:spLocks noGrp="1"/>
          </p:cNvSpPr>
          <p:nvPr>
            <p:ph type="body" sz="quarter" idx="18" hasCustomPrompt="1"/>
          </p:nvPr>
        </p:nvSpPr>
        <p:spPr>
          <a:xfrm>
            <a:off x="8360664" y="5224505"/>
            <a:ext cx="3593592" cy="1371600"/>
          </a:xfrm>
        </p:spPr>
        <p:txBody>
          <a:bodyPr anchor="ctr">
            <a:normAutofit/>
          </a:bodyPr>
          <a:lstStyle>
            <a:lvl1pPr marL="0" indent="0" algn="ctr">
              <a:spcBef>
                <a:spcPts val="500"/>
              </a:spcBef>
              <a:spcAft>
                <a:spcPts val="5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41" name="Rectangle 10">
            <a:extLst>
              <a:ext uri="{FF2B5EF4-FFF2-40B4-BE49-F238E27FC236}">
                <a16:creationId xmlns:a16="http://schemas.microsoft.com/office/drawing/2014/main" id="{719FCF12-F13A-4B9B-A958-B33602A70EC2}"/>
              </a:ext>
            </a:extLst>
          </p:cNvPr>
          <p:cNvSpPr/>
          <p:nvPr userDrawn="1"/>
        </p:nvSpPr>
        <p:spPr>
          <a:xfrm>
            <a:off x="4062984" y="5017093"/>
            <a:ext cx="4062984" cy="18409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Placeholder 20">
            <a:extLst>
              <a:ext uri="{FF2B5EF4-FFF2-40B4-BE49-F238E27FC236}">
                <a16:creationId xmlns:a16="http://schemas.microsoft.com/office/drawing/2014/main" id="{3FB77825-C8FD-42A1-8FA6-A3FE7450E669}"/>
              </a:ext>
            </a:extLst>
          </p:cNvPr>
          <p:cNvSpPr>
            <a:spLocks noGrp="1"/>
          </p:cNvSpPr>
          <p:nvPr>
            <p:ph type="body" sz="quarter" idx="17" hasCustomPrompt="1"/>
          </p:nvPr>
        </p:nvSpPr>
        <p:spPr>
          <a:xfrm>
            <a:off x="4303014" y="5224505"/>
            <a:ext cx="3593592" cy="1371600"/>
          </a:xfrm>
        </p:spPr>
        <p:txBody>
          <a:bodyPr anchor="ctr">
            <a:normAutofit/>
          </a:bodyPr>
          <a:lstStyle>
            <a:lvl1pPr marL="0" indent="0" algn="ctr">
              <a:spcBef>
                <a:spcPts val="500"/>
              </a:spcBef>
              <a:spcAft>
                <a:spcPts val="5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39" name="Rectangle 9">
            <a:extLst>
              <a:ext uri="{FF2B5EF4-FFF2-40B4-BE49-F238E27FC236}">
                <a16:creationId xmlns:a16="http://schemas.microsoft.com/office/drawing/2014/main" id="{330A8418-CF1B-46A4-B5BE-AFE11C079F01}"/>
              </a:ext>
            </a:extLst>
          </p:cNvPr>
          <p:cNvSpPr/>
          <p:nvPr userDrawn="1"/>
        </p:nvSpPr>
        <p:spPr>
          <a:xfrm>
            <a:off x="0" y="5017094"/>
            <a:ext cx="4062984" cy="184090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 Placeholder 19">
            <a:extLst>
              <a:ext uri="{FF2B5EF4-FFF2-40B4-BE49-F238E27FC236}">
                <a16:creationId xmlns:a16="http://schemas.microsoft.com/office/drawing/2014/main" id="{2DDB0377-5DDF-4FE6-AC8F-55DC93331053}"/>
              </a:ext>
            </a:extLst>
          </p:cNvPr>
          <p:cNvSpPr>
            <a:spLocks noGrp="1"/>
          </p:cNvSpPr>
          <p:nvPr>
            <p:ph type="body" sz="quarter" idx="16" hasCustomPrompt="1"/>
          </p:nvPr>
        </p:nvSpPr>
        <p:spPr>
          <a:xfrm>
            <a:off x="229362" y="5242666"/>
            <a:ext cx="3593592" cy="1371600"/>
          </a:xfrm>
        </p:spPr>
        <p:txBody>
          <a:bodyPr anchor="ctr">
            <a:normAutofit/>
          </a:bodyPr>
          <a:lstStyle>
            <a:lvl1pPr marL="0" indent="0" algn="ctr">
              <a:spcBef>
                <a:spcPts val="500"/>
              </a:spcBef>
              <a:spcAft>
                <a:spcPts val="5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37" name="Rectangle 8">
            <a:extLst>
              <a:ext uri="{FF2B5EF4-FFF2-40B4-BE49-F238E27FC236}">
                <a16:creationId xmlns:a16="http://schemas.microsoft.com/office/drawing/2014/main" id="{B7CC1275-0931-46C8-8F97-B088A9519B1D}"/>
              </a:ext>
            </a:extLst>
          </p:cNvPr>
          <p:cNvSpPr/>
          <p:nvPr userDrawn="1"/>
        </p:nvSpPr>
        <p:spPr>
          <a:xfrm>
            <a:off x="8125968" y="3176188"/>
            <a:ext cx="4062984" cy="18409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Placeholder 18">
            <a:extLst>
              <a:ext uri="{FF2B5EF4-FFF2-40B4-BE49-F238E27FC236}">
                <a16:creationId xmlns:a16="http://schemas.microsoft.com/office/drawing/2014/main" id="{B3D2B886-4EAE-44EA-AE7C-F3ADDAF4FAC2}"/>
              </a:ext>
            </a:extLst>
          </p:cNvPr>
          <p:cNvSpPr>
            <a:spLocks noGrp="1"/>
          </p:cNvSpPr>
          <p:nvPr>
            <p:ph type="body" sz="quarter" idx="15" hasCustomPrompt="1"/>
          </p:nvPr>
        </p:nvSpPr>
        <p:spPr>
          <a:xfrm>
            <a:off x="8360664" y="3429000"/>
            <a:ext cx="3593592" cy="1371600"/>
          </a:xfrm>
        </p:spPr>
        <p:txBody>
          <a:bodyPr anchor="ctr">
            <a:normAutofit/>
          </a:bodyPr>
          <a:lstStyle>
            <a:lvl1pPr marL="0" indent="0" algn="ctr">
              <a:spcBef>
                <a:spcPts val="500"/>
              </a:spcBef>
              <a:spcAft>
                <a:spcPts val="5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35" name="Rectangle 7">
            <a:extLst>
              <a:ext uri="{FF2B5EF4-FFF2-40B4-BE49-F238E27FC236}">
                <a16:creationId xmlns:a16="http://schemas.microsoft.com/office/drawing/2014/main" id="{1B929D3F-61AE-48F2-891C-9DFD75256C6D}"/>
              </a:ext>
            </a:extLst>
          </p:cNvPr>
          <p:cNvSpPr/>
          <p:nvPr userDrawn="1"/>
        </p:nvSpPr>
        <p:spPr>
          <a:xfrm>
            <a:off x="4062984" y="3176188"/>
            <a:ext cx="4062984" cy="184090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Placeholder 17">
            <a:extLst>
              <a:ext uri="{FF2B5EF4-FFF2-40B4-BE49-F238E27FC236}">
                <a16:creationId xmlns:a16="http://schemas.microsoft.com/office/drawing/2014/main" id="{D76E17B9-0002-44B8-AF7E-8969D01E0AA6}"/>
              </a:ext>
            </a:extLst>
          </p:cNvPr>
          <p:cNvSpPr>
            <a:spLocks noGrp="1"/>
          </p:cNvSpPr>
          <p:nvPr>
            <p:ph type="body" sz="quarter" idx="14" hasCustomPrompt="1"/>
          </p:nvPr>
        </p:nvSpPr>
        <p:spPr>
          <a:xfrm>
            <a:off x="4303014" y="3429000"/>
            <a:ext cx="3593592" cy="1371600"/>
          </a:xfrm>
        </p:spPr>
        <p:txBody>
          <a:bodyPr anchor="ctr">
            <a:normAutofit/>
          </a:bodyPr>
          <a:lstStyle>
            <a:lvl1pPr marL="0" indent="0" algn="ctr">
              <a:spcBef>
                <a:spcPts val="500"/>
              </a:spcBef>
              <a:spcAft>
                <a:spcPts val="5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33" name="Rectangle 6">
            <a:extLst>
              <a:ext uri="{FF2B5EF4-FFF2-40B4-BE49-F238E27FC236}">
                <a16:creationId xmlns:a16="http://schemas.microsoft.com/office/drawing/2014/main" id="{D5D8785B-E7B0-45E9-A241-DE133451585E}"/>
              </a:ext>
            </a:extLst>
          </p:cNvPr>
          <p:cNvSpPr/>
          <p:nvPr userDrawn="1"/>
        </p:nvSpPr>
        <p:spPr>
          <a:xfrm>
            <a:off x="0" y="3176188"/>
            <a:ext cx="4062984" cy="18409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 Placeholder 16">
            <a:extLst>
              <a:ext uri="{FF2B5EF4-FFF2-40B4-BE49-F238E27FC236}">
                <a16:creationId xmlns:a16="http://schemas.microsoft.com/office/drawing/2014/main" id="{A1AA7C28-B086-407F-8AF1-4301768182DD}"/>
              </a:ext>
            </a:extLst>
          </p:cNvPr>
          <p:cNvSpPr>
            <a:spLocks noGrp="1"/>
          </p:cNvSpPr>
          <p:nvPr>
            <p:ph type="body" sz="quarter" idx="13" hasCustomPrompt="1"/>
          </p:nvPr>
        </p:nvSpPr>
        <p:spPr>
          <a:xfrm>
            <a:off x="229362" y="3447161"/>
            <a:ext cx="3593592" cy="1371600"/>
          </a:xfrm>
        </p:spPr>
        <p:txBody>
          <a:bodyPr anchor="ctr">
            <a:normAutofit/>
          </a:bodyPr>
          <a:lstStyle>
            <a:lvl1pPr marL="0" indent="0" algn="ctr">
              <a:spcBef>
                <a:spcPts val="500"/>
              </a:spcBef>
              <a:spcAft>
                <a:spcPts val="5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31" name="Rectangle 5">
            <a:extLst>
              <a:ext uri="{FF2B5EF4-FFF2-40B4-BE49-F238E27FC236}">
                <a16:creationId xmlns:a16="http://schemas.microsoft.com/office/drawing/2014/main" id="{C748B337-33F7-40A1-88D8-CD2BA65D869E}"/>
              </a:ext>
            </a:extLst>
          </p:cNvPr>
          <p:cNvSpPr/>
          <p:nvPr userDrawn="1"/>
        </p:nvSpPr>
        <p:spPr>
          <a:xfrm>
            <a:off x="8125968" y="1335281"/>
            <a:ext cx="4062984" cy="184090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 Placeholder 15">
            <a:extLst>
              <a:ext uri="{FF2B5EF4-FFF2-40B4-BE49-F238E27FC236}">
                <a16:creationId xmlns:a16="http://schemas.microsoft.com/office/drawing/2014/main" id="{345C34D9-17B4-4613-B9BD-59F326907F3D}"/>
              </a:ext>
            </a:extLst>
          </p:cNvPr>
          <p:cNvSpPr>
            <a:spLocks noGrp="1"/>
          </p:cNvSpPr>
          <p:nvPr>
            <p:ph type="body" sz="quarter" idx="12" hasCustomPrompt="1"/>
          </p:nvPr>
        </p:nvSpPr>
        <p:spPr>
          <a:xfrm>
            <a:off x="8360664" y="1569933"/>
            <a:ext cx="3593592" cy="1371600"/>
          </a:xfrm>
        </p:spPr>
        <p:txBody>
          <a:bodyPr anchor="ctr">
            <a:normAutofit/>
          </a:bodyPr>
          <a:lstStyle>
            <a:lvl1pPr marL="0" indent="0" algn="ctr">
              <a:spcBef>
                <a:spcPts val="500"/>
              </a:spcBef>
              <a:spcAft>
                <a:spcPts val="5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28" name="Rectangle 4">
            <a:extLst>
              <a:ext uri="{FF2B5EF4-FFF2-40B4-BE49-F238E27FC236}">
                <a16:creationId xmlns:a16="http://schemas.microsoft.com/office/drawing/2014/main" id="{014F3C95-F0D6-41F7-AA29-3C6EE80AEAE4}"/>
              </a:ext>
            </a:extLst>
          </p:cNvPr>
          <p:cNvSpPr/>
          <p:nvPr userDrawn="1"/>
        </p:nvSpPr>
        <p:spPr>
          <a:xfrm>
            <a:off x="4062984" y="1335281"/>
            <a:ext cx="4062984" cy="18409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 Placeholder 14">
            <a:extLst>
              <a:ext uri="{FF2B5EF4-FFF2-40B4-BE49-F238E27FC236}">
                <a16:creationId xmlns:a16="http://schemas.microsoft.com/office/drawing/2014/main" id="{DF20C971-9987-4982-B10F-B0CC4C009517}"/>
              </a:ext>
            </a:extLst>
          </p:cNvPr>
          <p:cNvSpPr>
            <a:spLocks noGrp="1"/>
          </p:cNvSpPr>
          <p:nvPr>
            <p:ph type="body" sz="quarter" idx="11" hasCustomPrompt="1"/>
          </p:nvPr>
        </p:nvSpPr>
        <p:spPr>
          <a:xfrm>
            <a:off x="4303014" y="1569933"/>
            <a:ext cx="3593592" cy="1371600"/>
          </a:xfrm>
        </p:spPr>
        <p:txBody>
          <a:bodyPr anchor="ctr">
            <a:normAutofit/>
          </a:bodyPr>
          <a:lstStyle>
            <a:lvl1pPr marL="0" indent="0" algn="ctr">
              <a:spcBef>
                <a:spcPts val="500"/>
              </a:spcBef>
              <a:spcAft>
                <a:spcPts val="5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27" name="Rectangle 3">
            <a:extLst>
              <a:ext uri="{FF2B5EF4-FFF2-40B4-BE49-F238E27FC236}">
                <a16:creationId xmlns:a16="http://schemas.microsoft.com/office/drawing/2014/main" id="{47D138E0-2756-4912-9525-2DF109D30567}"/>
              </a:ext>
            </a:extLst>
          </p:cNvPr>
          <p:cNvSpPr/>
          <p:nvPr userDrawn="1"/>
        </p:nvSpPr>
        <p:spPr>
          <a:xfrm>
            <a:off x="0" y="1335281"/>
            <a:ext cx="4062984" cy="184090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13">
            <a:extLst>
              <a:ext uri="{FF2B5EF4-FFF2-40B4-BE49-F238E27FC236}">
                <a16:creationId xmlns:a16="http://schemas.microsoft.com/office/drawing/2014/main" id="{801AB76E-7762-46CE-9516-D338BC43BE78}"/>
              </a:ext>
            </a:extLst>
          </p:cNvPr>
          <p:cNvSpPr>
            <a:spLocks noGrp="1"/>
          </p:cNvSpPr>
          <p:nvPr>
            <p:ph type="body" sz="quarter" idx="10" hasCustomPrompt="1"/>
          </p:nvPr>
        </p:nvSpPr>
        <p:spPr>
          <a:xfrm>
            <a:off x="229362" y="1588094"/>
            <a:ext cx="3593592" cy="1371600"/>
          </a:xfrm>
        </p:spPr>
        <p:txBody>
          <a:bodyPr anchor="ctr">
            <a:normAutofit/>
          </a:bodyPr>
          <a:lstStyle>
            <a:lvl1pPr marL="0" indent="0" algn="ctr">
              <a:spcBef>
                <a:spcPts val="500"/>
              </a:spcBef>
              <a:spcAft>
                <a:spcPts val="5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8" name="Rectangle 12"/>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userDrawn="1">
            <p:ph type="title" hasCustomPrompt="1"/>
          </p:nvPr>
        </p:nvSpPr>
        <p:spPr bwMode="white">
          <a:xfrm>
            <a:off x="838200" y="-1"/>
            <a:ext cx="10515600" cy="1216025"/>
          </a:xfrm>
          <a:noFill/>
        </p:spPr>
        <p:txBody>
          <a:bodyPr lIns="0" rIns="0">
            <a:normAutofit/>
          </a:bodyPr>
          <a:lstStyle>
            <a:lvl1pPr algn="r">
              <a:defRPr sz="3600">
                <a:solidFill>
                  <a:schemeClr val="bg1"/>
                </a:solidFill>
              </a:defRPr>
            </a:lvl1pPr>
          </a:lstStyle>
          <a:p>
            <a:r>
              <a:rPr lang="en-US" dirty="0"/>
              <a:t>Click to add title</a:t>
            </a:r>
          </a:p>
        </p:txBody>
      </p:sp>
    </p:spTree>
    <p:extLst>
      <p:ext uri="{BB962C8B-B14F-4D97-AF65-F5344CB8AC3E}">
        <p14:creationId xmlns:p14="http://schemas.microsoft.com/office/powerpoint/2010/main" val="9914846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Photo Background (White Title, Blue Overlay)">
    <p:spTree>
      <p:nvGrpSpPr>
        <p:cNvPr id="1" name=""/>
        <p:cNvGrpSpPr/>
        <p:nvPr/>
      </p:nvGrpSpPr>
      <p:grpSpPr>
        <a:xfrm>
          <a:off x="0" y="0"/>
          <a:ext cx="0" cy="0"/>
          <a:chOff x="0" y="0"/>
          <a:chExt cx="0" cy="0"/>
        </a:xfrm>
      </p:grpSpPr>
      <p:sp>
        <p:nvSpPr>
          <p:cNvPr id="9" name="Picture Placeholder 2"/>
          <p:cNvSpPr>
            <a:spLocks noGrp="1"/>
          </p:cNvSpPr>
          <p:nvPr>
            <p:ph type="pic" sz="quarter" idx="13" hasCustomPrompt="1"/>
          </p:nvPr>
        </p:nvSpPr>
        <p:spPr bwMode="gray">
          <a:xfrm>
            <a:off x="0" y="1219198"/>
            <a:ext cx="12192000" cy="5638802"/>
          </a:xfrm>
        </p:spPr>
        <p:txBody>
          <a:bodyPr/>
          <a:lstStyle>
            <a:lvl1pPr>
              <a:defRPr baseline="0"/>
            </a:lvl1pPr>
          </a:lstStyle>
          <a:p>
            <a:r>
              <a:rPr lang="en-US" dirty="0"/>
              <a:t>Click Icon to add picture</a:t>
            </a:r>
          </a:p>
        </p:txBody>
      </p:sp>
      <p:sp>
        <p:nvSpPr>
          <p:cNvPr id="7" name="Content Placeholder 3"/>
          <p:cNvSpPr>
            <a:spLocks noGrp="1"/>
          </p:cNvSpPr>
          <p:nvPr>
            <p:ph idx="1" hasCustomPrompt="1"/>
          </p:nvPr>
        </p:nvSpPr>
        <p:spPr bwMode="auto">
          <a:xfrm>
            <a:off x="0" y="1921328"/>
            <a:ext cx="5683624" cy="4234542"/>
          </a:xfrm>
          <a:solidFill>
            <a:schemeClr val="tx1">
              <a:alpha val="88000"/>
            </a:schemeClr>
          </a:solidFill>
        </p:spPr>
        <p:txBody>
          <a:bodyPr rIns="274320" anchor="ctr"/>
          <a:lstStyle>
            <a:lvl1pPr marL="457200" marR="0" indent="0" algn="l" defTabSz="914400" rtl="0" eaLnBrk="1" fontAlgn="auto" latinLnBrk="0" hangingPunct="1">
              <a:lnSpc>
                <a:spcPct val="100000"/>
              </a:lnSpc>
              <a:spcBef>
                <a:spcPts val="0"/>
              </a:spcBef>
              <a:spcAft>
                <a:spcPts val="1000"/>
              </a:spcAft>
              <a:buClr>
                <a:schemeClr val="accent2"/>
              </a:buClr>
              <a:buSzTx/>
              <a:buFont typeface="Arial" panose="020B0604020202020204" pitchFamily="34" charset="0"/>
              <a:buNone/>
              <a:tabLst/>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marL="685800" marR="0" lvl="0" indent="-228600" algn="l" defTabSz="914400" rtl="0" eaLnBrk="1" fontAlgn="auto" latinLnBrk="0" hangingPunct="1">
              <a:lnSpc>
                <a:spcPct val="100000"/>
              </a:lnSpc>
              <a:spcBef>
                <a:spcPts val="0"/>
              </a:spcBef>
              <a:spcAft>
                <a:spcPts val="1000"/>
              </a:spcAft>
              <a:buClr>
                <a:schemeClr val="accent2"/>
              </a:buClr>
              <a:buSzTx/>
              <a:buFont typeface="Arial" panose="020B0604020202020204" pitchFamily="34" charset="0"/>
              <a:buChar char="•"/>
              <a:tabLst/>
              <a:defRPr/>
            </a:pPr>
            <a:r>
              <a:rPr lang="en-US" dirty="0"/>
              <a:t>Click to edit Master text styles. Note that blue overlay slide types require extra accessibility remediation when exported to PDF.</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1249488019"/>
      </p:ext>
    </p:extLst>
  </p:cSld>
  <p:clrMapOvr>
    <a:masterClrMapping/>
  </p:clrMapOvr>
  <p:hf sldNum="0"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Image Background (Blue Circle)">
    <p:bg bwMode="gray">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3"/>
          </p:nvPr>
        </p:nvSpPr>
        <p:spPr bwMode="gray">
          <a:xfrm>
            <a:off x="0" y="0"/>
            <a:ext cx="12192000" cy="6858000"/>
          </a:xfrm>
        </p:spPr>
        <p:txBody>
          <a:bodyPr/>
          <a:lstStyle/>
          <a:p>
            <a:r>
              <a:rPr lang="en-US"/>
              <a:t>Click icon to add picture</a:t>
            </a:r>
            <a:endParaRPr lang="en-US" dirty="0"/>
          </a:p>
        </p:txBody>
      </p:sp>
      <p:sp>
        <p:nvSpPr>
          <p:cNvPr id="9" name="Title 2"/>
          <p:cNvSpPr>
            <a:spLocks noGrp="1"/>
          </p:cNvSpPr>
          <p:nvPr>
            <p:ph type="title" hasCustomPrompt="1"/>
          </p:nvPr>
        </p:nvSpPr>
        <p:spPr bwMode="auto">
          <a:xfrm>
            <a:off x="6304108"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Tree>
    <p:extLst>
      <p:ext uri="{BB962C8B-B14F-4D97-AF65-F5344CB8AC3E}">
        <p14:creationId xmlns:p14="http://schemas.microsoft.com/office/powerpoint/2010/main" val="409225839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bwMode="gray">
      <p:bgPr>
        <a:solidFill>
          <a:schemeClr val="bg1"/>
        </a:solidFill>
        <a:effectLst/>
      </p:bgPr>
    </p:bg>
    <p:spTree>
      <p:nvGrpSpPr>
        <p:cNvPr id="1" name=""/>
        <p:cNvGrpSpPr/>
        <p:nvPr/>
      </p:nvGrpSpPr>
      <p:grpSpPr>
        <a:xfrm>
          <a:off x="0" y="0"/>
          <a:ext cx="0" cy="0"/>
          <a:chOff x="0" y="0"/>
          <a:chExt cx="0" cy="0"/>
        </a:xfrm>
      </p:grpSpPr>
      <p:sp>
        <p:nvSpPr>
          <p:cNvPr id="7" name="Slide Number Placeholder 7"/>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1"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Education </a:t>
            </a:r>
            <a:r>
              <a:rPr lang="en-US" dirty="0">
                <a:solidFill>
                  <a:schemeClr val="accent1"/>
                </a:solidFill>
              </a:rPr>
              <a:t>|</a:t>
            </a:r>
            <a:r>
              <a:rPr lang="en-US" dirty="0"/>
              <a:t> education.mn.gov</a:t>
            </a:r>
          </a:p>
        </p:txBody>
      </p:sp>
      <p:sp>
        <p:nvSpPr>
          <p:cNvPr id="5" name="Date Placeholder 5"/>
          <p:cNvSpPr>
            <a:spLocks noGrp="1"/>
          </p:cNvSpPr>
          <p:nvPr>
            <p:ph type="dt" sz="half" idx="10"/>
          </p:nvPr>
        </p:nvSpPr>
        <p:spPr bwMode="black"/>
        <p:txBody>
          <a:bodyPr/>
          <a:lstStyle/>
          <a:p>
            <a:fld id="{7C198DD1-C477-482D-A126-3FBDD1778E48}" type="datetime1">
              <a:rPr lang="en-US" smtClean="0"/>
              <a:t>11/22/2023</a:t>
            </a:fld>
            <a:endParaRPr lang="en-US" dirty="0"/>
          </a:p>
        </p:txBody>
      </p:sp>
      <p:sp>
        <p:nvSpPr>
          <p:cNvPr id="4" name="Content Placeholder 4"/>
          <p:cNvSpPr>
            <a:spLocks noGrp="1"/>
          </p:cNvSpPr>
          <p:nvPr>
            <p:ph sz="half" idx="2"/>
          </p:nvPr>
        </p:nvSpPr>
        <p:spPr bwMode="gray">
          <a:xfrm>
            <a:off x="6172200" y="1594624"/>
            <a:ext cx="5181600" cy="4582339"/>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Content Placeholder 3"/>
          <p:cNvSpPr>
            <a:spLocks noGrp="1"/>
          </p:cNvSpPr>
          <p:nvPr>
            <p:ph sz="half" idx="1"/>
          </p:nvPr>
        </p:nvSpPr>
        <p:spPr bwMode="gray">
          <a:xfrm>
            <a:off x="838200" y="1594624"/>
            <a:ext cx="5181600" cy="4582339"/>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
        <p:nvSpPr>
          <p:cNvPr id="17"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6"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7166100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Image Background (Multiple Circles)">
    <p:bg>
      <p:bgPr>
        <a:solidFill>
          <a:schemeClr val="bg1"/>
        </a:solidFill>
        <a:effectLst/>
      </p:bgPr>
    </p:bg>
    <p:spTree>
      <p:nvGrpSpPr>
        <p:cNvPr id="1" name=""/>
        <p:cNvGrpSpPr/>
        <p:nvPr/>
      </p:nvGrpSpPr>
      <p:grpSpPr>
        <a:xfrm>
          <a:off x="0" y="0"/>
          <a:ext cx="0" cy="0"/>
          <a:chOff x="0" y="0"/>
          <a:chExt cx="0" cy="0"/>
        </a:xfrm>
      </p:grpSpPr>
      <p:sp>
        <p:nvSpPr>
          <p:cNvPr id="10" name="Picture Placeholder 1"/>
          <p:cNvSpPr>
            <a:spLocks noGrp="1"/>
          </p:cNvSpPr>
          <p:nvPr>
            <p:ph type="pic" sz="quarter" idx="15"/>
          </p:nvPr>
        </p:nvSpPr>
        <p:spPr bwMode="gray">
          <a:xfrm>
            <a:off x="0" y="0"/>
            <a:ext cx="12192000" cy="6858000"/>
          </a:xfrm>
        </p:spPr>
        <p:txBody>
          <a:bodyPr/>
          <a:lstStyle/>
          <a:p>
            <a:r>
              <a:rPr lang="en-US"/>
              <a:t>Click icon to add picture</a:t>
            </a:r>
            <a:endParaRPr lang="en-US" dirty="0"/>
          </a:p>
        </p:txBody>
      </p:sp>
      <p:sp>
        <p:nvSpPr>
          <p:cNvPr id="13" name="Text Placeholder 4"/>
          <p:cNvSpPr>
            <a:spLocks noGrp="1"/>
          </p:cNvSpPr>
          <p:nvPr>
            <p:ph type="body" sz="quarter" idx="17" hasCustomPrompt="1"/>
          </p:nvPr>
        </p:nvSpPr>
        <p:spPr bwMode="auto">
          <a:xfrm>
            <a:off x="5679058" y="3827626"/>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
        <p:nvSpPr>
          <p:cNvPr id="12" name="Text Placeholder 3"/>
          <p:cNvSpPr>
            <a:spLocks noGrp="1"/>
          </p:cNvSpPr>
          <p:nvPr>
            <p:ph type="body" sz="quarter" idx="16" hasCustomPrompt="1"/>
          </p:nvPr>
        </p:nvSpPr>
        <p:spPr bwMode="auto">
          <a:xfrm>
            <a:off x="6054753" y="398666"/>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8" name="Title 2"/>
          <p:cNvSpPr>
            <a:spLocks noGrp="1"/>
          </p:cNvSpPr>
          <p:nvPr>
            <p:ph type="title" hasCustomPrompt="1"/>
          </p:nvPr>
        </p:nvSpPr>
        <p:spPr bwMode="auto">
          <a:xfrm>
            <a:off x="7289728" y="901318"/>
            <a:ext cx="4661388" cy="4661388"/>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Tree>
    <p:extLst>
      <p:ext uri="{BB962C8B-B14F-4D97-AF65-F5344CB8AC3E}">
        <p14:creationId xmlns:p14="http://schemas.microsoft.com/office/powerpoint/2010/main" val="2911004216"/>
      </p:ext>
    </p:extLst>
  </p:cSld>
  <p:clrMapOvr>
    <a:masterClrMapping/>
  </p:clrMapOvr>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hank You">
    <p:bg bwMode="auto">
      <p:bgPr>
        <a:solidFill>
          <a:srgbClr val="E8E8E8"/>
        </a:solidFill>
        <a:effectLst/>
      </p:bgPr>
    </p:bg>
    <p:spTree>
      <p:nvGrpSpPr>
        <p:cNvPr id="1" name=""/>
        <p:cNvGrpSpPr/>
        <p:nvPr/>
      </p:nvGrpSpPr>
      <p:grpSpPr>
        <a:xfrm>
          <a:off x="0" y="0"/>
          <a:ext cx="0" cy="0"/>
          <a:chOff x="0" y="0"/>
          <a:chExt cx="0" cy="0"/>
        </a:xfrm>
      </p:grpSpPr>
      <p:sp>
        <p:nvSpPr>
          <p:cNvPr id="10" name="Rectangle 1"/>
          <p:cNvSpPr txBox="1">
            <a:spLocks/>
          </p:cNvSpPr>
          <p:nvPr userDrawn="1"/>
        </p:nvSpPr>
        <p:spPr bwMode="black">
          <a:xfrm>
            <a:off x="0" y="1651380"/>
            <a:ext cx="12192000" cy="1733266"/>
          </a:xfrm>
          <a:prstGeom prst="rect">
            <a:avLst/>
          </a:prstGeom>
          <a:solidFill>
            <a:schemeClr val="tx1"/>
          </a:solidFill>
        </p:spPr>
        <p:txBody>
          <a:bodyPr vert="horz" lIns="0" tIns="0" rIns="0" bIns="0" rtlCol="0" anchor="ctr">
            <a:noAutofit/>
          </a:bodyPr>
          <a:lstStyle>
            <a:lvl1pPr algn="ctr" defTabSz="914400" rtl="0" eaLnBrk="1" latinLnBrk="0" hangingPunct="1">
              <a:lnSpc>
                <a:spcPct val="90000"/>
              </a:lnSpc>
              <a:spcBef>
                <a:spcPct val="0"/>
              </a:spcBef>
              <a:buNone/>
              <a:tabLst>
                <a:tab pos="3770313" algn="l"/>
              </a:tabLst>
              <a:defRPr sz="7000" kern="1200">
                <a:solidFill>
                  <a:schemeClr val="bg1"/>
                </a:solidFill>
                <a:latin typeface="+mj-lt"/>
                <a:ea typeface="+mj-ea"/>
                <a:cs typeface="+mj-cs"/>
              </a:defRPr>
            </a:lvl1pPr>
          </a:lstStyle>
          <a:p>
            <a:endParaRPr lang="en-US" dirty="0"/>
          </a:p>
        </p:txBody>
      </p:sp>
      <p:sp>
        <p:nvSpPr>
          <p:cNvPr id="4" name="Slide Number Placeholder 5"/>
          <p:cNvSpPr>
            <a:spLocks noGrp="1"/>
          </p:cNvSpPr>
          <p:nvPr>
            <p:ph type="sldNum" sz="quarter" idx="11"/>
          </p:nvPr>
        </p:nvSpPr>
        <p:spPr bwMode="black"/>
        <p:txBody>
          <a:bodyPr/>
          <a:lstStyle>
            <a:lvl1pPr>
              <a:defRPr>
                <a:solidFill>
                  <a:schemeClr val="tx2"/>
                </a:solidFill>
              </a:defRPr>
            </a:lvl1pPr>
          </a:lstStyle>
          <a:p>
            <a:fld id="{48F63A3B-78C7-47BE-AE5E-E10140E04643}" type="slidenum">
              <a:rPr lang="en-US" smtClean="0"/>
              <a:pPr/>
              <a:t>‹#›</a:t>
            </a:fld>
            <a:endParaRPr lang="en-US" dirty="0"/>
          </a:p>
        </p:txBody>
      </p:sp>
      <p:sp>
        <p:nvSpPr>
          <p:cNvPr id="5" name="Footer Placeholder 4"/>
          <p:cNvSpPr>
            <a:spLocks noGrp="1"/>
          </p:cNvSpPr>
          <p:nvPr>
            <p:ph type="ftr" sz="quarter" idx="12"/>
          </p:nvPr>
        </p:nvSpPr>
        <p:spPr bwMode="black"/>
        <p:txBody>
          <a:bodyPr/>
          <a:lstStyle>
            <a:lvl1pPr>
              <a:defRPr>
                <a:solidFill>
                  <a:schemeClr val="tx2">
                    <a:lumMod val="95000"/>
                    <a:lumOff val="5000"/>
                  </a:schemeClr>
                </a:solidFill>
              </a:defRPr>
            </a:lvl1pPr>
          </a:lstStyle>
          <a:p>
            <a:r>
              <a:rPr lang="en-US" dirty="0"/>
              <a:t>Minnesota Department of Education | education.mn.gov</a:t>
            </a:r>
          </a:p>
        </p:txBody>
      </p:sp>
      <p:sp>
        <p:nvSpPr>
          <p:cNvPr id="3" name="Date Placeholder 3"/>
          <p:cNvSpPr>
            <a:spLocks noGrp="1"/>
          </p:cNvSpPr>
          <p:nvPr>
            <p:ph type="dt" sz="half" idx="10"/>
          </p:nvPr>
        </p:nvSpPr>
        <p:spPr bwMode="black"/>
        <p:txBody>
          <a:bodyPr/>
          <a:lstStyle>
            <a:lvl1pPr>
              <a:defRPr>
                <a:solidFill>
                  <a:schemeClr val="tx2"/>
                </a:solidFill>
              </a:defRPr>
            </a:lvl1pPr>
          </a:lstStyle>
          <a:p>
            <a:fld id="{466A75E6-E45B-4C5D-981E-7C8ED0C72F5D}" type="datetime1">
              <a:rPr lang="en-US" smtClean="0"/>
              <a:pPr/>
              <a:t>11/22/2023</a:t>
            </a:fld>
            <a:endParaRPr lang="en-US" dirty="0"/>
          </a:p>
        </p:txBody>
      </p:sp>
      <p:sp>
        <p:nvSpPr>
          <p:cNvPr id="8" name="Text Placeholder 2"/>
          <p:cNvSpPr>
            <a:spLocks noGrp="1"/>
          </p:cNvSpPr>
          <p:nvPr>
            <p:ph type="body" sz="quarter" idx="13" hasCustomPrompt="1"/>
          </p:nvPr>
        </p:nvSpPr>
        <p:spPr bwMode="black">
          <a:xfrm>
            <a:off x="838200" y="3521123"/>
            <a:ext cx="10515600" cy="2681374"/>
          </a:xfrm>
        </p:spPr>
        <p:txBody>
          <a:bodyPr anchor="ctr"/>
          <a:lstStyle>
            <a:lvl1pPr marL="0" indent="0" algn="ctr">
              <a:lnSpc>
                <a:spcPct val="100000"/>
              </a:lnSpc>
              <a:spcBef>
                <a:spcPts val="0"/>
              </a:spcBef>
              <a:buNone/>
              <a:defRPr baseline="0">
                <a:solidFill>
                  <a:schemeClr val="tx2"/>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7" name="Title 2"/>
          <p:cNvSpPr>
            <a:spLocks noGrp="1"/>
          </p:cNvSpPr>
          <p:nvPr>
            <p:ph type="title" hasCustomPrompt="1"/>
          </p:nvPr>
        </p:nvSpPr>
        <p:spPr bwMode="white">
          <a:xfrm>
            <a:off x="266700" y="1651380"/>
            <a:ext cx="11658600" cy="1733266"/>
          </a:xfrm>
          <a:noFill/>
        </p:spPr>
        <p:txBody>
          <a:bodyPr>
            <a:noAutofit/>
          </a:bodyPr>
          <a:lstStyle>
            <a:lvl1pPr algn="ctr">
              <a:tabLst>
                <a:tab pos="3770313" algn="l"/>
              </a:tabLst>
              <a:defRPr sz="7000">
                <a:solidFill>
                  <a:schemeClr val="bg1"/>
                </a:solidFill>
              </a:defRPr>
            </a:lvl1pPr>
          </a:lstStyle>
          <a:p>
            <a:r>
              <a:rPr lang="en-US" dirty="0"/>
              <a:t>Add “thank you” here</a:t>
            </a:r>
          </a:p>
        </p:txBody>
      </p:sp>
      <p:sp>
        <p:nvSpPr>
          <p:cNvPr id="6" name="Rectangle 6"/>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Graphic 7" title="Minnesota Department of Education">
            <a:extLst>
              <a:ext uri="{FF2B5EF4-FFF2-40B4-BE49-F238E27FC236}">
                <a16:creationId xmlns:a16="http://schemas.microsoft.com/office/drawing/2014/main" id="{5592C70C-B546-4A40-9C26-6C857E0F9E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34566" y="429779"/>
            <a:ext cx="3419234" cy="791823"/>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hank You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3" name="Date Placeholder 2"/>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11/22/2023</a:t>
            </a:fld>
            <a:endParaRPr lang="en-US" dirty="0"/>
          </a:p>
        </p:txBody>
      </p:sp>
      <p:sp>
        <p:nvSpPr>
          <p:cNvPr id="11" name="Text Placeholder 6"/>
          <p:cNvSpPr>
            <a:spLocks noGrp="1"/>
          </p:cNvSpPr>
          <p:nvPr>
            <p:ph type="body" sz="quarter" idx="13" hasCustomPrompt="1"/>
          </p:nvPr>
        </p:nvSpPr>
        <p:spPr bwMode="white">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7" name="Title 1"/>
          <p:cNvSpPr>
            <a:spLocks noGrp="1"/>
          </p:cNvSpPr>
          <p:nvPr>
            <p:ph type="title" hasCustomPrompt="1"/>
          </p:nvPr>
        </p:nvSpPr>
        <p:spPr bwMode="white">
          <a:xfrm>
            <a:off x="838200" y="2212733"/>
            <a:ext cx="10515600" cy="1472163"/>
          </a:xfrm>
        </p:spPr>
        <p:txBody>
          <a:bodyPr>
            <a:noAutofit/>
          </a:bodyPr>
          <a:lstStyle>
            <a:lvl1pPr algn="ctr">
              <a:tabLst>
                <a:tab pos="3770313" algn="l"/>
              </a:tabLst>
              <a:defRPr sz="7000">
                <a:solidFill>
                  <a:schemeClr val="bg1"/>
                </a:solidFill>
              </a:defRPr>
            </a:lvl1pPr>
          </a:lstStyle>
          <a:p>
            <a:r>
              <a:rPr lang="en-US" dirty="0"/>
              <a:t>Add “thank you” here</a:t>
            </a:r>
          </a:p>
        </p:txBody>
      </p:sp>
      <p:sp>
        <p:nvSpPr>
          <p:cNvPr id="8" name="Rectangle 7"/>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7" title="Minnesota Department of Education">
            <a:extLst>
              <a:ext uri="{FF2B5EF4-FFF2-40B4-BE49-F238E27FC236}">
                <a16:creationId xmlns:a16="http://schemas.microsoft.com/office/drawing/2014/main" id="{5592C70C-B546-4A40-9C26-6C857E0F9E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34566" y="429778"/>
            <a:ext cx="3419234" cy="791823"/>
          </a:xfrm>
          <a:prstGeom prst="rect">
            <a:avLst/>
          </a:prstGeom>
        </p:spPr>
      </p:pic>
    </p:spTree>
    <p:extLst>
      <p:ext uri="{BB962C8B-B14F-4D97-AF65-F5344CB8AC3E}">
        <p14:creationId xmlns:p14="http://schemas.microsoft.com/office/powerpoint/2010/main" val="2109608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Boxed)">
    <p:bg bwMode="auto">
      <p:bgPr>
        <a:solidFill>
          <a:srgbClr val="E8E8E8"/>
        </a:solidFill>
        <a:effectLst/>
      </p:bgPr>
    </p:bg>
    <p:spTree>
      <p:nvGrpSpPr>
        <p:cNvPr id="1" name=""/>
        <p:cNvGrpSpPr/>
        <p:nvPr/>
      </p:nvGrpSpPr>
      <p:grpSpPr>
        <a:xfrm>
          <a:off x="0" y="0"/>
          <a:ext cx="0" cy="0"/>
          <a:chOff x="0" y="0"/>
          <a:chExt cx="0" cy="0"/>
        </a:xfrm>
      </p:grpSpPr>
      <p:sp>
        <p:nvSpPr>
          <p:cNvPr id="2" name="Rectangle 1"/>
          <p:cNvSpPr/>
          <p:nvPr userDrawn="1"/>
        </p:nvSpPr>
        <p:spPr>
          <a:xfrm>
            <a:off x="838200" y="1335281"/>
            <a:ext cx="10515600" cy="4841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1" name="Footer Placeholder 5"/>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Education </a:t>
            </a:r>
            <a:r>
              <a:rPr lang="en-US" dirty="0">
                <a:solidFill>
                  <a:schemeClr val="accent1"/>
                </a:solidFill>
              </a:rPr>
              <a:t>|</a:t>
            </a:r>
            <a:r>
              <a:rPr lang="en-US" dirty="0"/>
              <a:t> education.mn.gov</a:t>
            </a:r>
          </a:p>
        </p:txBody>
      </p:sp>
      <p:sp>
        <p:nvSpPr>
          <p:cNvPr id="4" name="Date Placeholder 4"/>
          <p:cNvSpPr>
            <a:spLocks noGrp="1"/>
          </p:cNvSpPr>
          <p:nvPr>
            <p:ph type="dt" sz="half" idx="10"/>
          </p:nvPr>
        </p:nvSpPr>
        <p:spPr bwMode="black"/>
        <p:txBody>
          <a:bodyPr/>
          <a:lstStyle/>
          <a:p>
            <a:fld id="{9A198C9B-0587-4A1E-9E03-E4C9FE222F08}" type="datetime1">
              <a:rPr lang="en-US" smtClean="0"/>
              <a:t>11/22/2023</a:t>
            </a:fld>
            <a:endParaRPr lang="en-US" dirty="0"/>
          </a:p>
        </p:txBody>
      </p:sp>
      <p:sp>
        <p:nvSpPr>
          <p:cNvPr id="13" name="Content Placeholder 3"/>
          <p:cNvSpPr>
            <a:spLocks noGrp="1"/>
          </p:cNvSpPr>
          <p:nvPr>
            <p:ph idx="1"/>
          </p:nvPr>
        </p:nvSpPr>
        <p:spPr bwMode="gray">
          <a:xfrm>
            <a:off x="838200" y="1335281"/>
            <a:ext cx="10515600" cy="4841683"/>
          </a:xfrm>
          <a:noFill/>
        </p:spPr>
        <p:txBody>
          <a:bodyPr lIns="182880" tIns="182880" rIns="182880" bIns="182880"/>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48584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bwMode="auto">
      <p:bgPr>
        <a:solidFill>
          <a:srgbClr val="E8E8E8"/>
        </a:solidFill>
        <a:effectLst/>
      </p:bgPr>
    </p:bg>
    <p:spTree>
      <p:nvGrpSpPr>
        <p:cNvPr id="1" name=""/>
        <p:cNvGrpSpPr/>
        <p:nvPr/>
      </p:nvGrpSpPr>
      <p:grpSpPr>
        <a:xfrm>
          <a:off x="0" y="0"/>
          <a:ext cx="0" cy="0"/>
          <a:chOff x="0" y="0"/>
          <a:chExt cx="0" cy="0"/>
        </a:xfrm>
      </p:grpSpPr>
      <p:sp>
        <p:nvSpPr>
          <p:cNvPr id="7" name="Slide Number Placeholder 7"/>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1"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Education </a:t>
            </a:r>
            <a:r>
              <a:rPr lang="en-US" dirty="0">
                <a:solidFill>
                  <a:schemeClr val="accent1"/>
                </a:solidFill>
              </a:rPr>
              <a:t>|</a:t>
            </a:r>
            <a:r>
              <a:rPr lang="en-US" dirty="0"/>
              <a:t> education.mn.gov</a:t>
            </a:r>
          </a:p>
        </p:txBody>
      </p:sp>
      <p:sp>
        <p:nvSpPr>
          <p:cNvPr id="5" name="Date Placeholder 5"/>
          <p:cNvSpPr>
            <a:spLocks noGrp="1"/>
          </p:cNvSpPr>
          <p:nvPr>
            <p:ph type="dt" sz="half" idx="10"/>
          </p:nvPr>
        </p:nvSpPr>
        <p:spPr bwMode="black"/>
        <p:txBody>
          <a:bodyPr/>
          <a:lstStyle/>
          <a:p>
            <a:fld id="{5485A5BA-A5F9-4138-9E4B-FFD626F6437A}" type="datetime1">
              <a:rPr lang="en-US" smtClean="0"/>
              <a:t>11/22/2023</a:t>
            </a:fld>
            <a:endParaRPr lang="en-US" dirty="0"/>
          </a:p>
        </p:txBody>
      </p:sp>
      <p:sp>
        <p:nvSpPr>
          <p:cNvPr id="12" name="Rectangle 11"/>
          <p:cNvSpPr/>
          <p:nvPr userDrawn="1"/>
        </p:nvSpPr>
        <p:spPr>
          <a:xfrm>
            <a:off x="6172200" y="1594624"/>
            <a:ext cx="5181600" cy="4582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4"/>
          <p:cNvSpPr>
            <a:spLocks noGrp="1"/>
          </p:cNvSpPr>
          <p:nvPr>
            <p:ph sz="half" idx="2"/>
          </p:nvPr>
        </p:nvSpPr>
        <p:spPr bwMode="gray">
          <a:xfrm>
            <a:off x="6172200" y="1594624"/>
            <a:ext cx="5181600" cy="4582339"/>
          </a:xfrm>
          <a:noFill/>
        </p:spPr>
        <p:txBody>
          <a:bodyPr lIns="182880" tIns="182880" rIns="182880" bIns="18288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p:cNvSpPr/>
          <p:nvPr userDrawn="1"/>
        </p:nvSpPr>
        <p:spPr>
          <a:xfrm>
            <a:off x="838200" y="1594624"/>
            <a:ext cx="5181600" cy="4582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3"/>
          <p:cNvSpPr>
            <a:spLocks noGrp="1"/>
          </p:cNvSpPr>
          <p:nvPr>
            <p:ph sz="half" idx="1"/>
          </p:nvPr>
        </p:nvSpPr>
        <p:spPr bwMode="gray">
          <a:xfrm>
            <a:off x="838200" y="1594624"/>
            <a:ext cx="5181600" cy="4582339"/>
          </a:xfrm>
          <a:noFill/>
        </p:spPr>
        <p:txBody>
          <a:bodyPr lIns="182880" tIns="182880" rIns="182880" bIns="18288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5"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55380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bwMode="gray">
      <p:bgPr>
        <a:solidFill>
          <a:schemeClr val="bg1"/>
        </a:solidFill>
        <a:effectLst/>
      </p:bgPr>
    </p:bg>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Education </a:t>
            </a:r>
            <a:r>
              <a:rPr lang="en-US" dirty="0">
                <a:solidFill>
                  <a:schemeClr val="accent1"/>
                </a:solidFill>
              </a:rPr>
              <a:t>|</a:t>
            </a:r>
            <a:r>
              <a:rPr lang="en-US" dirty="0"/>
              <a:t> education.mn.gov</a:t>
            </a:r>
          </a:p>
        </p:txBody>
      </p:sp>
      <p:sp>
        <p:nvSpPr>
          <p:cNvPr id="8" name="Date Placeholder 3"/>
          <p:cNvSpPr>
            <a:spLocks noGrp="1"/>
          </p:cNvSpPr>
          <p:nvPr>
            <p:ph type="dt" sz="half" idx="11"/>
          </p:nvPr>
        </p:nvSpPr>
        <p:spPr bwMode="black">
          <a:xfrm>
            <a:off x="838200" y="6356350"/>
            <a:ext cx="1358590" cy="365125"/>
          </a:xfrm>
        </p:spPr>
        <p:txBody>
          <a:bodyPr/>
          <a:lstStyle/>
          <a:p>
            <a:fld id="{66C283A4-7960-4BFD-B3A5-A2CC5BB2A473}" type="datetime1">
              <a:rPr lang="en-US" smtClean="0"/>
              <a:t>11/22/2023</a:t>
            </a:fld>
            <a:endParaRPr lang="en-US" dirty="0"/>
          </a:p>
        </p:txBody>
      </p:sp>
      <p:sp>
        <p:nvSpPr>
          <p:cNvPr id="5" name="Content Placeholder 2"/>
          <p:cNvSpPr>
            <a:spLocks noGrp="1"/>
          </p:cNvSpPr>
          <p:nvPr>
            <p:ph sz="quarter" idx="10"/>
          </p:nvPr>
        </p:nvSpPr>
        <p:spPr bwMode="gray">
          <a:xfrm>
            <a:off x="838200" y="1366345"/>
            <a:ext cx="10515600" cy="4788393"/>
          </a:xfrm>
          <a:noFill/>
        </p:spPr>
        <p:txBody>
          <a:bodyPr lIns="91440" tIns="45720" rIns="91440" bIns="45720"/>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Solid Blue)">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Education </a:t>
            </a:r>
            <a:r>
              <a:rPr lang="en-US" dirty="0">
                <a:solidFill>
                  <a:schemeClr val="accent2"/>
                </a:solidFill>
              </a:rPr>
              <a:t>|</a:t>
            </a:r>
            <a:r>
              <a:rPr lang="en-US" dirty="0"/>
              <a:t> education.mn.gov</a:t>
            </a:r>
          </a:p>
        </p:txBody>
      </p:sp>
      <p:sp>
        <p:nvSpPr>
          <p:cNvPr id="8" name="Date Placeholder 3"/>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11/22/2023</a:t>
            </a:fld>
            <a:endParaRPr lang="en-US" dirty="0"/>
          </a:p>
        </p:txBody>
      </p:sp>
      <p:sp>
        <p:nvSpPr>
          <p:cNvPr id="5" name="Content Placeholder 2"/>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Tree>
    <p:extLst>
      <p:ext uri="{BB962C8B-B14F-4D97-AF65-F5344CB8AC3E}">
        <p14:creationId xmlns:p14="http://schemas.microsoft.com/office/powerpoint/2010/main" val="323025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olid Ligh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Education </a:t>
            </a:r>
            <a:r>
              <a:rPr lang="en-US" dirty="0">
                <a:solidFill>
                  <a:schemeClr val="accent1"/>
                </a:solidFill>
              </a:rPr>
              <a:t>|</a:t>
            </a:r>
            <a:r>
              <a:rPr lang="en-US" dirty="0"/>
              <a:t> education.mn.gov</a:t>
            </a:r>
          </a:p>
        </p:txBody>
      </p:sp>
      <p:sp>
        <p:nvSpPr>
          <p:cNvPr id="9"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11/22/2023</a:t>
            </a:fld>
            <a:endParaRPr lang="en-US" dirty="0"/>
          </a:p>
        </p:txBody>
      </p:sp>
      <p:sp>
        <p:nvSpPr>
          <p:cNvPr id="5" name="Content Placeholder 2"/>
          <p:cNvSpPr>
            <a:spLocks noGrp="1"/>
          </p:cNvSpPr>
          <p:nvPr>
            <p:ph sz="quarter" idx="10"/>
          </p:nvPr>
        </p:nvSpPr>
        <p:spPr bwMode="gray">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382487082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bwMode="black">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11/22/2023</a:t>
            </a:fld>
            <a:endParaRPr lang="en-US" dirty="0"/>
          </a:p>
        </p:txBody>
      </p:sp>
      <p:sp>
        <p:nvSpPr>
          <p:cNvPr id="12"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99" r:id="rId1"/>
    <p:sldLayoutId id="2147483788" r:id="rId2"/>
    <p:sldLayoutId id="2147483712" r:id="rId3"/>
    <p:sldLayoutId id="2147483790" r:id="rId4"/>
    <p:sldLayoutId id="2147483789" r:id="rId5"/>
    <p:sldLayoutId id="2147483714" r:id="rId6"/>
    <p:sldLayoutId id="2147483780" r:id="rId7"/>
    <p:sldLayoutId id="2147483800" r:id="rId8"/>
    <p:sldLayoutId id="2147483688" r:id="rId9"/>
    <p:sldLayoutId id="2147483826" r:id="rId10"/>
    <p:sldLayoutId id="2147483801" r:id="rId11"/>
    <p:sldLayoutId id="2147483802" r:id="rId12"/>
    <p:sldLayoutId id="2147483803" r:id="rId13"/>
    <p:sldLayoutId id="2147483843" r:id="rId14"/>
    <p:sldLayoutId id="2147483844" r:id="rId15"/>
    <p:sldLayoutId id="2147483767" r:id="rId16"/>
    <p:sldLayoutId id="2147483771" r:id="rId17"/>
    <p:sldLayoutId id="2147483772" r:id="rId18"/>
    <p:sldLayoutId id="2147483820" r:id="rId19"/>
    <p:sldLayoutId id="2147483732" r:id="rId20"/>
    <p:sldLayoutId id="2147483794" r:id="rId21"/>
    <p:sldLayoutId id="2147483733" r:id="rId22"/>
    <p:sldLayoutId id="2147483821" r:id="rId23"/>
    <p:sldLayoutId id="2147483750" r:id="rId24"/>
    <p:sldLayoutId id="2147483765" r:id="rId25"/>
    <p:sldLayoutId id="2147483823" r:id="rId26"/>
    <p:sldLayoutId id="2147483809" r:id="rId27"/>
    <p:sldLayoutId id="2147483808" r:id="rId28"/>
    <p:sldLayoutId id="2147483824" r:id="rId29"/>
    <p:sldLayoutId id="2147483781" r:id="rId30"/>
    <p:sldLayoutId id="2147483825" r:id="rId31"/>
    <p:sldLayoutId id="2147483807" r:id="rId32"/>
    <p:sldLayoutId id="2147483838" r:id="rId33"/>
    <p:sldLayoutId id="2147483832" r:id="rId34"/>
    <p:sldLayoutId id="2147483830" r:id="rId35"/>
    <p:sldLayoutId id="2147483837" r:id="rId36"/>
    <p:sldLayoutId id="2147483836" r:id="rId37"/>
    <p:sldLayoutId id="2147483739" r:id="rId38"/>
    <p:sldLayoutId id="2147483754" r:id="rId39"/>
    <p:sldLayoutId id="2147483755" r:id="rId40"/>
    <p:sldLayoutId id="2147483797" r:id="rId41"/>
    <p:sldLayoutId id="2147483827" r:id="rId4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C9A24-AE6D-49AF-AAC9-44025F87ABE1}"/>
              </a:ext>
            </a:extLst>
          </p:cNvPr>
          <p:cNvSpPr>
            <a:spLocks noGrp="1"/>
          </p:cNvSpPr>
          <p:nvPr>
            <p:ph type="ctrTitle"/>
          </p:nvPr>
        </p:nvSpPr>
        <p:spPr/>
        <p:txBody>
          <a:bodyPr/>
          <a:lstStyle/>
          <a:p>
            <a:r>
              <a:rPr lang="en-US" dirty="0"/>
              <a:t>USDA Foods Updates</a:t>
            </a:r>
            <a:br>
              <a:rPr lang="en-US" dirty="0"/>
            </a:br>
            <a:r>
              <a:rPr lang="en-US" dirty="0"/>
              <a:t>SNIP Conference 2023</a:t>
            </a:r>
          </a:p>
        </p:txBody>
      </p:sp>
      <p:sp>
        <p:nvSpPr>
          <p:cNvPr id="3" name="Text Placeholder 2">
            <a:extLst>
              <a:ext uri="{FF2B5EF4-FFF2-40B4-BE49-F238E27FC236}">
                <a16:creationId xmlns:a16="http://schemas.microsoft.com/office/drawing/2014/main" id="{C3C785FE-DB04-4270-906F-A9C63114450B}"/>
              </a:ext>
            </a:extLst>
          </p:cNvPr>
          <p:cNvSpPr>
            <a:spLocks noGrp="1"/>
          </p:cNvSpPr>
          <p:nvPr>
            <p:ph type="body" sz="quarter" idx="17"/>
          </p:nvPr>
        </p:nvSpPr>
        <p:spPr/>
        <p:txBody>
          <a:bodyPr/>
          <a:lstStyle/>
          <a:p>
            <a:r>
              <a:rPr lang="en-US" dirty="0"/>
              <a:t>Tony Rank </a:t>
            </a:r>
            <a:r>
              <a:rPr lang="en-US" dirty="0">
                <a:solidFill>
                  <a:schemeClr val="accent3"/>
                </a:solidFill>
              </a:rPr>
              <a:t>|</a:t>
            </a:r>
            <a:r>
              <a:rPr lang="en-US" dirty="0"/>
              <a:t> Food Distribution Program</a:t>
            </a:r>
          </a:p>
        </p:txBody>
      </p:sp>
    </p:spTree>
    <p:extLst>
      <p:ext uri="{BB962C8B-B14F-4D97-AF65-F5344CB8AC3E}">
        <p14:creationId xmlns:p14="http://schemas.microsoft.com/office/powerpoint/2010/main" val="1930300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a:t>
            </a:r>
          </a:p>
        </p:txBody>
      </p:sp>
      <p:sp>
        <p:nvSpPr>
          <p:cNvPr id="3" name="Content Placeholder 2"/>
          <p:cNvSpPr>
            <a:spLocks noGrp="1"/>
          </p:cNvSpPr>
          <p:nvPr>
            <p:ph idx="1"/>
          </p:nvPr>
        </p:nvSpPr>
        <p:spPr/>
        <p:txBody>
          <a:bodyPr/>
          <a:lstStyle/>
          <a:p>
            <a:r>
              <a:rPr lang="en-US" dirty="0"/>
              <a:t>Delivery Delays</a:t>
            </a:r>
          </a:p>
          <a:p>
            <a:r>
              <a:rPr lang="en-US" dirty="0"/>
              <a:t>Fall Entitlement</a:t>
            </a:r>
          </a:p>
          <a:p>
            <a:r>
              <a:rPr lang="en-US" dirty="0"/>
              <a:t>Fall Store Orders</a:t>
            </a:r>
          </a:p>
          <a:p>
            <a:r>
              <a:rPr lang="en-US" dirty="0"/>
              <a:t>Cashing Out</a:t>
            </a:r>
          </a:p>
          <a:p>
            <a:r>
              <a:rPr lang="en-US" dirty="0"/>
              <a:t>Additional Questions</a:t>
            </a:r>
          </a:p>
        </p:txBody>
      </p:sp>
      <p:sp>
        <p:nvSpPr>
          <p:cNvPr id="4" name="Date Placeholder 3"/>
          <p:cNvSpPr>
            <a:spLocks noGrp="1"/>
          </p:cNvSpPr>
          <p:nvPr>
            <p:ph type="dt" sz="half" idx="10"/>
          </p:nvPr>
        </p:nvSpPr>
        <p:spPr/>
        <p:txBody>
          <a:bodyPr/>
          <a:lstStyle/>
          <a:p>
            <a:fld id="{824D5D47-1752-4D84-8BFB-C2F71A34C932}" type="datetime1">
              <a:rPr lang="en-US" smtClean="0"/>
              <a:t>11/22/2023</a:t>
            </a:fld>
            <a:endParaRPr lang="en-US" dirty="0"/>
          </a:p>
        </p:txBody>
      </p:sp>
      <p:sp>
        <p:nvSpPr>
          <p:cNvPr id="5" name="Footer Placeholder 4"/>
          <p:cNvSpPr>
            <a:spLocks noGrp="1"/>
          </p:cNvSpPr>
          <p:nvPr>
            <p:ph type="ftr" sz="quarter" idx="3"/>
          </p:nvPr>
        </p:nvSpPr>
        <p:spPr/>
        <p:txBody>
          <a:bodyPr/>
          <a:lstStyle/>
          <a:p>
            <a:r>
              <a:rPr lang="en-US"/>
              <a:t>Minnesota Department of Education </a:t>
            </a:r>
            <a:r>
              <a:rPr lang="en-US">
                <a:solidFill>
                  <a:schemeClr val="accent1"/>
                </a:solidFill>
              </a:rPr>
              <a:t>|</a:t>
            </a:r>
            <a:r>
              <a:rPr lang="en-US"/>
              <a:t> education.mn.gov</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a:t>
            </a:fld>
            <a:endParaRPr lang="en-US" dirty="0"/>
          </a:p>
        </p:txBody>
      </p:sp>
    </p:spTree>
    <p:extLst>
      <p:ext uri="{BB962C8B-B14F-4D97-AF65-F5344CB8AC3E}">
        <p14:creationId xmlns:p14="http://schemas.microsoft.com/office/powerpoint/2010/main" val="3575476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Delivery Delays</a:t>
            </a:r>
          </a:p>
        </p:txBody>
      </p:sp>
      <p:sp>
        <p:nvSpPr>
          <p:cNvPr id="3" name="Content Placeholder 2"/>
          <p:cNvSpPr>
            <a:spLocks noGrp="1"/>
          </p:cNvSpPr>
          <p:nvPr>
            <p:ph idx="1"/>
          </p:nvPr>
        </p:nvSpPr>
        <p:spPr/>
        <p:txBody>
          <a:bodyPr/>
          <a:lstStyle/>
          <a:p>
            <a:r>
              <a:rPr lang="en-US" dirty="0"/>
              <a:t>Warehouse Subcontractor Change</a:t>
            </a:r>
          </a:p>
          <a:p>
            <a:pPr lvl="1"/>
            <a:r>
              <a:rPr lang="en-US" dirty="0"/>
              <a:t>Soldier Trucking; St. Paul, MN to Woodville Warehousing; Woodville, WI</a:t>
            </a:r>
          </a:p>
          <a:p>
            <a:r>
              <a:rPr lang="en-US" dirty="0"/>
              <a:t>USDA User Change</a:t>
            </a:r>
          </a:p>
          <a:p>
            <a:pPr lvl="1"/>
            <a:r>
              <a:rPr lang="en-US" dirty="0"/>
              <a:t>eAuthentication to login.gov</a:t>
            </a:r>
          </a:p>
          <a:p>
            <a:r>
              <a:rPr lang="en-US" dirty="0"/>
              <a:t>Automation Error</a:t>
            </a:r>
          </a:p>
          <a:p>
            <a:r>
              <a:rPr lang="en-US" dirty="0"/>
              <a:t>Distributor Verification and Truck Fills</a:t>
            </a:r>
          </a:p>
        </p:txBody>
      </p:sp>
      <p:sp>
        <p:nvSpPr>
          <p:cNvPr id="4" name="Date Placeholder 3"/>
          <p:cNvSpPr>
            <a:spLocks noGrp="1"/>
          </p:cNvSpPr>
          <p:nvPr>
            <p:ph type="dt" sz="half" idx="10"/>
          </p:nvPr>
        </p:nvSpPr>
        <p:spPr/>
        <p:txBody>
          <a:bodyPr/>
          <a:lstStyle/>
          <a:p>
            <a:fld id="{9A198C9B-0587-4A1E-9E03-E4C9FE222F08}" type="datetime1">
              <a:rPr lang="en-US" smtClean="0"/>
              <a:t>11/22/2023</a:t>
            </a:fld>
            <a:endParaRPr lang="en-US" dirty="0"/>
          </a:p>
        </p:txBody>
      </p:sp>
      <p:sp>
        <p:nvSpPr>
          <p:cNvPr id="5" name="Footer Placeholder 4"/>
          <p:cNvSpPr>
            <a:spLocks noGrp="1"/>
          </p:cNvSpPr>
          <p:nvPr>
            <p:ph type="ftr" sz="quarter" idx="3"/>
          </p:nvPr>
        </p:nvSpPr>
        <p:spPr/>
        <p:txBody>
          <a:bodyPr/>
          <a:lstStyle/>
          <a:p>
            <a:r>
              <a:rPr lang="en-US"/>
              <a:t>Minnesota Department of Education </a:t>
            </a:r>
            <a:r>
              <a:rPr lang="en-US">
                <a:solidFill>
                  <a:schemeClr val="accent1"/>
                </a:solidFill>
              </a:rPr>
              <a:t>|</a:t>
            </a:r>
            <a:r>
              <a:rPr lang="en-US"/>
              <a:t> education.mn.gov</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a:t>
            </a:fld>
            <a:endParaRPr lang="en-US" dirty="0"/>
          </a:p>
        </p:txBody>
      </p:sp>
    </p:spTree>
    <p:extLst>
      <p:ext uri="{BB962C8B-B14F-4D97-AF65-F5344CB8AC3E}">
        <p14:creationId xmlns:p14="http://schemas.microsoft.com/office/powerpoint/2010/main" val="3367642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Fall Entitlement</a:t>
            </a:r>
          </a:p>
        </p:txBody>
      </p:sp>
      <p:sp>
        <p:nvSpPr>
          <p:cNvPr id="3" name="Content Placeholder 2"/>
          <p:cNvSpPr>
            <a:spLocks noGrp="1"/>
          </p:cNvSpPr>
          <p:nvPr>
            <p:ph idx="1"/>
          </p:nvPr>
        </p:nvSpPr>
        <p:spPr/>
        <p:txBody>
          <a:bodyPr/>
          <a:lstStyle/>
          <a:p>
            <a:r>
              <a:rPr lang="en-US" dirty="0"/>
              <a:t>CLiCS FDP Updated During School Year 2018-19</a:t>
            </a:r>
          </a:p>
          <a:p>
            <a:r>
              <a:rPr lang="en-US" dirty="0"/>
              <a:t>60 Day Claim Window</a:t>
            </a:r>
          </a:p>
          <a:p>
            <a:r>
              <a:rPr lang="en-US" dirty="0"/>
              <a:t>User Acceptance Testing</a:t>
            </a:r>
          </a:p>
          <a:p>
            <a:r>
              <a:rPr lang="en-US" dirty="0"/>
              <a:t>Seamless Summer Option Meals</a:t>
            </a:r>
          </a:p>
          <a:p>
            <a:endParaRPr lang="en-US" dirty="0"/>
          </a:p>
        </p:txBody>
      </p:sp>
      <p:sp>
        <p:nvSpPr>
          <p:cNvPr id="4" name="Date Placeholder 3"/>
          <p:cNvSpPr>
            <a:spLocks noGrp="1"/>
          </p:cNvSpPr>
          <p:nvPr>
            <p:ph type="dt" sz="half" idx="10"/>
          </p:nvPr>
        </p:nvSpPr>
        <p:spPr/>
        <p:txBody>
          <a:bodyPr/>
          <a:lstStyle/>
          <a:p>
            <a:fld id="{9A198C9B-0587-4A1E-9E03-E4C9FE222F08}" type="datetime1">
              <a:rPr lang="en-US" smtClean="0"/>
              <a:t>11/22/2023</a:t>
            </a:fld>
            <a:endParaRPr lang="en-US" dirty="0"/>
          </a:p>
        </p:txBody>
      </p:sp>
      <p:sp>
        <p:nvSpPr>
          <p:cNvPr id="5" name="Footer Placeholder 4"/>
          <p:cNvSpPr>
            <a:spLocks noGrp="1"/>
          </p:cNvSpPr>
          <p:nvPr>
            <p:ph type="ftr" sz="quarter" idx="3"/>
          </p:nvPr>
        </p:nvSpPr>
        <p:spPr/>
        <p:txBody>
          <a:bodyPr/>
          <a:lstStyle/>
          <a:p>
            <a:r>
              <a:rPr lang="en-US"/>
              <a:t>Minnesota Department of Education </a:t>
            </a:r>
            <a:r>
              <a:rPr lang="en-US">
                <a:solidFill>
                  <a:schemeClr val="accent1"/>
                </a:solidFill>
              </a:rPr>
              <a:t>|</a:t>
            </a:r>
            <a:r>
              <a:rPr lang="en-US"/>
              <a:t> education.mn.gov</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4</a:t>
            </a:fld>
            <a:endParaRPr lang="en-US" dirty="0"/>
          </a:p>
        </p:txBody>
      </p:sp>
    </p:spTree>
    <p:extLst>
      <p:ext uri="{BB962C8B-B14F-4D97-AF65-F5344CB8AC3E}">
        <p14:creationId xmlns:p14="http://schemas.microsoft.com/office/powerpoint/2010/main" val="3695830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Fall Store Orders</a:t>
            </a:r>
          </a:p>
        </p:txBody>
      </p:sp>
      <p:sp>
        <p:nvSpPr>
          <p:cNvPr id="3" name="Content Placeholder 2"/>
          <p:cNvSpPr>
            <a:spLocks noGrp="1"/>
          </p:cNvSpPr>
          <p:nvPr>
            <p:ph idx="1"/>
          </p:nvPr>
        </p:nvSpPr>
        <p:spPr/>
        <p:txBody>
          <a:bodyPr/>
          <a:lstStyle/>
          <a:p>
            <a:r>
              <a:rPr lang="en-US" dirty="0"/>
              <a:t>Total Requests $16 million</a:t>
            </a:r>
          </a:p>
          <a:p>
            <a:pPr lvl="1"/>
            <a:r>
              <a:rPr lang="en-US" dirty="0"/>
              <a:t>$9 million USDA DoD Fresh Requests</a:t>
            </a:r>
          </a:p>
          <a:p>
            <a:r>
              <a:rPr lang="en-US" dirty="0"/>
              <a:t>Total State Entitlement Available $6 million</a:t>
            </a:r>
          </a:p>
          <a:p>
            <a:endParaRPr lang="en-US" dirty="0"/>
          </a:p>
        </p:txBody>
      </p:sp>
      <p:sp>
        <p:nvSpPr>
          <p:cNvPr id="4" name="Date Placeholder 3"/>
          <p:cNvSpPr>
            <a:spLocks noGrp="1"/>
          </p:cNvSpPr>
          <p:nvPr>
            <p:ph type="dt" sz="half" idx="10"/>
          </p:nvPr>
        </p:nvSpPr>
        <p:spPr/>
        <p:txBody>
          <a:bodyPr/>
          <a:lstStyle/>
          <a:p>
            <a:fld id="{9A198C9B-0587-4A1E-9E03-E4C9FE222F08}" type="datetime1">
              <a:rPr lang="en-US" smtClean="0"/>
              <a:t>11/22/2023</a:t>
            </a:fld>
            <a:endParaRPr lang="en-US" dirty="0"/>
          </a:p>
        </p:txBody>
      </p:sp>
      <p:sp>
        <p:nvSpPr>
          <p:cNvPr id="5" name="Footer Placeholder 4"/>
          <p:cNvSpPr>
            <a:spLocks noGrp="1"/>
          </p:cNvSpPr>
          <p:nvPr>
            <p:ph type="ftr" sz="quarter" idx="3"/>
          </p:nvPr>
        </p:nvSpPr>
        <p:spPr/>
        <p:txBody>
          <a:bodyPr/>
          <a:lstStyle/>
          <a:p>
            <a:r>
              <a:rPr lang="en-US"/>
              <a:t>Minnesota Department of Education </a:t>
            </a:r>
            <a:r>
              <a:rPr lang="en-US">
                <a:solidFill>
                  <a:schemeClr val="accent1"/>
                </a:solidFill>
              </a:rPr>
              <a:t>|</a:t>
            </a:r>
            <a:r>
              <a:rPr lang="en-US"/>
              <a:t> education.mn.gov</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5</a:t>
            </a:fld>
            <a:endParaRPr lang="en-US" dirty="0"/>
          </a:p>
        </p:txBody>
      </p:sp>
    </p:spTree>
    <p:extLst>
      <p:ext uri="{BB962C8B-B14F-4D97-AF65-F5344CB8AC3E}">
        <p14:creationId xmlns:p14="http://schemas.microsoft.com/office/powerpoint/2010/main" val="2890837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EBA98F4-7E62-43F3-98DC-926B2278D162}"/>
              </a:ext>
            </a:extLst>
          </p:cNvPr>
          <p:cNvSpPr>
            <a:spLocks noGrp="1"/>
          </p:cNvSpPr>
          <p:nvPr>
            <p:ph type="sldNum" sz="quarter" idx="12"/>
          </p:nvPr>
        </p:nvSpPr>
        <p:spPr/>
        <p:txBody>
          <a:bodyPr/>
          <a:lstStyle/>
          <a:p>
            <a:fld id="{48F63A3B-78C7-47BE-AE5E-E10140E04643}" type="slidenum">
              <a:rPr lang="en-US" smtClean="0"/>
              <a:t>6</a:t>
            </a:fld>
            <a:endParaRPr lang="en-US" dirty="0"/>
          </a:p>
        </p:txBody>
      </p:sp>
      <p:sp>
        <p:nvSpPr>
          <p:cNvPr id="3" name="Footer Placeholder 2">
            <a:extLst>
              <a:ext uri="{FF2B5EF4-FFF2-40B4-BE49-F238E27FC236}">
                <a16:creationId xmlns:a16="http://schemas.microsoft.com/office/drawing/2014/main" id="{23384F43-E042-4161-B5C4-82B505A7E8FE}"/>
              </a:ext>
            </a:extLst>
          </p:cNvPr>
          <p:cNvSpPr>
            <a:spLocks noGrp="1"/>
          </p:cNvSpPr>
          <p:nvPr>
            <p:ph type="ftr" sz="quarter" idx="3"/>
          </p:nvPr>
        </p:nvSpPr>
        <p:spPr/>
        <p:txBody>
          <a:bodyPr/>
          <a:lstStyle/>
          <a:p>
            <a:r>
              <a:rPr lang="en-US"/>
              <a:t>Minnesota Department of Education </a:t>
            </a:r>
            <a:r>
              <a:rPr lang="en-US">
                <a:solidFill>
                  <a:schemeClr val="accent1"/>
                </a:solidFill>
              </a:rPr>
              <a:t>|</a:t>
            </a:r>
            <a:r>
              <a:rPr lang="en-US"/>
              <a:t> education.mn.gov</a:t>
            </a:r>
            <a:endParaRPr lang="en-US" dirty="0"/>
          </a:p>
        </p:txBody>
      </p:sp>
      <p:sp>
        <p:nvSpPr>
          <p:cNvPr id="4" name="Date Placeholder 3">
            <a:extLst>
              <a:ext uri="{FF2B5EF4-FFF2-40B4-BE49-F238E27FC236}">
                <a16:creationId xmlns:a16="http://schemas.microsoft.com/office/drawing/2014/main" id="{AEDA15BE-2BE2-4CFC-A95C-C68169E79302}"/>
              </a:ext>
            </a:extLst>
          </p:cNvPr>
          <p:cNvSpPr>
            <a:spLocks noGrp="1"/>
          </p:cNvSpPr>
          <p:nvPr>
            <p:ph type="dt" sz="half" idx="10"/>
          </p:nvPr>
        </p:nvSpPr>
        <p:spPr/>
        <p:txBody>
          <a:bodyPr/>
          <a:lstStyle/>
          <a:p>
            <a:fld id="{9A198C9B-0587-4A1E-9E03-E4C9FE222F08}" type="datetime1">
              <a:rPr lang="en-US" smtClean="0"/>
              <a:t>11/22/2023</a:t>
            </a:fld>
            <a:endParaRPr lang="en-US" dirty="0"/>
          </a:p>
        </p:txBody>
      </p:sp>
      <p:sp>
        <p:nvSpPr>
          <p:cNvPr id="5" name="Content Placeholder 4">
            <a:extLst>
              <a:ext uri="{FF2B5EF4-FFF2-40B4-BE49-F238E27FC236}">
                <a16:creationId xmlns:a16="http://schemas.microsoft.com/office/drawing/2014/main" id="{B25D03DD-A580-4AB2-ADC0-857E767FF509}"/>
              </a:ext>
            </a:extLst>
          </p:cNvPr>
          <p:cNvSpPr>
            <a:spLocks noGrp="1"/>
          </p:cNvSpPr>
          <p:nvPr>
            <p:ph idx="1"/>
          </p:nvPr>
        </p:nvSpPr>
        <p:spPr/>
        <p:txBody>
          <a:bodyPr/>
          <a:lstStyle/>
          <a:p>
            <a:r>
              <a:rPr lang="en-US" dirty="0"/>
              <a:t>Regulation, need to change the law</a:t>
            </a:r>
          </a:p>
          <a:p>
            <a:r>
              <a:rPr lang="en-US" dirty="0"/>
              <a:t>Vendors grow because they have a known buyer</a:t>
            </a:r>
          </a:p>
          <a:p>
            <a:r>
              <a:rPr lang="en-US" dirty="0"/>
              <a:t>Vendors won’t grow low return (fruit), instead higher return (nuts)</a:t>
            </a:r>
          </a:p>
          <a:p>
            <a:r>
              <a:rPr lang="en-US" dirty="0"/>
              <a:t>Without the program, highest bidder won’t be domestic</a:t>
            </a:r>
          </a:p>
          <a:p>
            <a:r>
              <a:rPr lang="en-US" dirty="0"/>
              <a:t>You as a sponsor do not have the buying power of USDA</a:t>
            </a:r>
          </a:p>
        </p:txBody>
      </p:sp>
      <p:sp>
        <p:nvSpPr>
          <p:cNvPr id="6" name="Title 5">
            <a:extLst>
              <a:ext uri="{FF2B5EF4-FFF2-40B4-BE49-F238E27FC236}">
                <a16:creationId xmlns:a16="http://schemas.microsoft.com/office/drawing/2014/main" id="{2D3436C7-839D-4A06-9521-2FD02A01664E}"/>
              </a:ext>
            </a:extLst>
          </p:cNvPr>
          <p:cNvSpPr>
            <a:spLocks noGrp="1"/>
          </p:cNvSpPr>
          <p:nvPr>
            <p:ph type="title"/>
          </p:nvPr>
        </p:nvSpPr>
        <p:spPr/>
        <p:txBody>
          <a:bodyPr/>
          <a:lstStyle/>
          <a:p>
            <a:r>
              <a:rPr lang="en-US" dirty="0"/>
              <a:t>Cashing Out</a:t>
            </a:r>
          </a:p>
        </p:txBody>
      </p:sp>
    </p:spTree>
    <p:extLst>
      <p:ext uri="{BB962C8B-B14F-4D97-AF65-F5344CB8AC3E}">
        <p14:creationId xmlns:p14="http://schemas.microsoft.com/office/powerpoint/2010/main" val="1428488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Questions?</a:t>
            </a:r>
          </a:p>
        </p:txBody>
      </p:sp>
      <p:sp>
        <p:nvSpPr>
          <p:cNvPr id="3" name="Content Placeholder 2"/>
          <p:cNvSpPr>
            <a:spLocks noGrp="1"/>
          </p:cNvSpPr>
          <p:nvPr>
            <p:ph sz="quarter" idx="10"/>
          </p:nvPr>
        </p:nvSpPr>
        <p:spPr/>
        <p:txBody>
          <a:bodyPr>
            <a:normAutofit/>
          </a:bodyPr>
          <a:lstStyle/>
          <a:p>
            <a:r>
              <a:rPr lang="en-US" sz="3200" dirty="0"/>
              <a:t>651-582-8526</a:t>
            </a:r>
          </a:p>
          <a:p>
            <a:r>
              <a:rPr lang="en-US" sz="3200" dirty="0"/>
              <a:t>fns.fdp@state.mn.us</a:t>
            </a:r>
          </a:p>
        </p:txBody>
      </p:sp>
      <p:sp>
        <p:nvSpPr>
          <p:cNvPr id="4" name="Date Placeholder 3"/>
          <p:cNvSpPr>
            <a:spLocks noGrp="1"/>
          </p:cNvSpPr>
          <p:nvPr>
            <p:ph type="dt" sz="half" idx="11"/>
          </p:nvPr>
        </p:nvSpPr>
        <p:spPr/>
        <p:txBody>
          <a:bodyPr/>
          <a:lstStyle/>
          <a:p>
            <a:fld id="{F4B91AA0-3BA7-4036-A3DA-317C6C4FFA29}" type="datetime1">
              <a:rPr lang="en-US" smtClean="0"/>
              <a:t>11/22/2023</a:t>
            </a:fld>
            <a:endParaRPr lang="en-US" dirty="0"/>
          </a:p>
        </p:txBody>
      </p:sp>
      <p:sp>
        <p:nvSpPr>
          <p:cNvPr id="5" name="Footer Placeholder 4"/>
          <p:cNvSpPr>
            <a:spLocks noGrp="1"/>
          </p:cNvSpPr>
          <p:nvPr>
            <p:ph type="ftr" sz="quarter" idx="3"/>
          </p:nvPr>
        </p:nvSpPr>
        <p:spPr/>
        <p:txBody>
          <a:bodyPr/>
          <a:lstStyle/>
          <a:p>
            <a:r>
              <a:rPr lang="en-US"/>
              <a:t>Minnesota Department of Education </a:t>
            </a:r>
            <a:r>
              <a:rPr lang="en-US">
                <a:solidFill>
                  <a:schemeClr val="accent2"/>
                </a:solidFill>
              </a:rPr>
              <a:t>|</a:t>
            </a:r>
            <a:r>
              <a:rPr lang="en-US"/>
              <a:t> education.mn.gov</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7</a:t>
            </a:fld>
            <a:endParaRPr lang="en-US" dirty="0"/>
          </a:p>
        </p:txBody>
      </p:sp>
    </p:spTree>
    <p:extLst>
      <p:ext uri="{BB962C8B-B14F-4D97-AF65-F5344CB8AC3E}">
        <p14:creationId xmlns:p14="http://schemas.microsoft.com/office/powerpoint/2010/main" val="2424131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Text Placeholder 2"/>
          <p:cNvSpPr>
            <a:spLocks noGrp="1"/>
          </p:cNvSpPr>
          <p:nvPr>
            <p:ph type="body" sz="quarter" idx="13"/>
          </p:nvPr>
        </p:nvSpPr>
        <p:spPr/>
        <p:txBody>
          <a:bodyPr/>
          <a:lstStyle/>
          <a:p>
            <a:r>
              <a:rPr lang="en-US" dirty="0"/>
              <a:t>Nutrition Program Services | Food Distribution Program</a:t>
            </a:r>
          </a:p>
        </p:txBody>
      </p:sp>
      <p:sp>
        <p:nvSpPr>
          <p:cNvPr id="4" name="Date Placeholder 3"/>
          <p:cNvSpPr>
            <a:spLocks noGrp="1"/>
          </p:cNvSpPr>
          <p:nvPr>
            <p:ph type="dt" sz="half" idx="10"/>
          </p:nvPr>
        </p:nvSpPr>
        <p:spPr/>
        <p:txBody>
          <a:bodyPr/>
          <a:lstStyle/>
          <a:p>
            <a:fld id="{466A75E6-E45B-4C5D-981E-7C8ED0C72F5D}" type="datetime1">
              <a:rPr lang="en-US" smtClean="0"/>
              <a:pPr/>
              <a:t>11/22/2023</a:t>
            </a:fld>
            <a:endParaRPr lang="en-US" dirty="0"/>
          </a:p>
        </p:txBody>
      </p:sp>
      <p:sp>
        <p:nvSpPr>
          <p:cNvPr id="5" name="Footer Placeholder 4"/>
          <p:cNvSpPr>
            <a:spLocks noGrp="1"/>
          </p:cNvSpPr>
          <p:nvPr>
            <p:ph type="ftr" sz="quarter" idx="12"/>
          </p:nvPr>
        </p:nvSpPr>
        <p:spPr/>
        <p:txBody>
          <a:bodyPr/>
          <a:lstStyle/>
          <a:p>
            <a:r>
              <a:rPr lang="en-US"/>
              <a:t>Minnesota Department of Education | education.mn.gov</a:t>
            </a:r>
            <a:endParaRPr lang="en-US" dirty="0"/>
          </a:p>
        </p:txBody>
      </p:sp>
      <p:sp>
        <p:nvSpPr>
          <p:cNvPr id="6" name="Slide Number Placeholder 5"/>
          <p:cNvSpPr>
            <a:spLocks noGrp="1"/>
          </p:cNvSpPr>
          <p:nvPr>
            <p:ph type="sldNum" sz="quarter" idx="11"/>
          </p:nvPr>
        </p:nvSpPr>
        <p:spPr/>
        <p:txBody>
          <a:bodyPr/>
          <a:lstStyle/>
          <a:p>
            <a:fld id="{48F63A3B-78C7-47BE-AE5E-E10140E04643}" type="slidenum">
              <a:rPr lang="en-US" smtClean="0"/>
              <a:pPr/>
              <a:t>8</a:t>
            </a:fld>
            <a:endParaRPr lang="en-US" dirty="0"/>
          </a:p>
        </p:txBody>
      </p:sp>
    </p:spTree>
    <p:extLst>
      <p:ext uri="{BB962C8B-B14F-4D97-AF65-F5344CB8AC3E}">
        <p14:creationId xmlns:p14="http://schemas.microsoft.com/office/powerpoint/2010/main" val="3609310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C9558-452C-4354-A8DB-4FBCB45946AF}"/>
              </a:ext>
            </a:extLst>
          </p:cNvPr>
          <p:cNvSpPr>
            <a:spLocks noGrp="1"/>
          </p:cNvSpPr>
          <p:nvPr>
            <p:ph type="sldNum" sz="quarter" idx="12"/>
          </p:nvPr>
        </p:nvSpPr>
        <p:spPr/>
        <p:txBody>
          <a:bodyPr/>
          <a:lstStyle/>
          <a:p>
            <a:fld id="{48F63A3B-78C7-47BE-AE5E-E10140E04643}" type="slidenum">
              <a:rPr lang="en-US" smtClean="0"/>
              <a:pPr/>
              <a:t>9</a:t>
            </a:fld>
            <a:endParaRPr lang="en-US" dirty="0"/>
          </a:p>
        </p:txBody>
      </p:sp>
      <p:sp>
        <p:nvSpPr>
          <p:cNvPr id="3" name="Footer Placeholder 2">
            <a:extLst>
              <a:ext uri="{FF2B5EF4-FFF2-40B4-BE49-F238E27FC236}">
                <a16:creationId xmlns:a16="http://schemas.microsoft.com/office/drawing/2014/main" id="{626647C2-8AFA-4A81-8A82-5DD59154F69E}"/>
              </a:ext>
            </a:extLst>
          </p:cNvPr>
          <p:cNvSpPr>
            <a:spLocks noGrp="1"/>
          </p:cNvSpPr>
          <p:nvPr>
            <p:ph type="ftr" sz="quarter" idx="3"/>
          </p:nvPr>
        </p:nvSpPr>
        <p:spPr/>
        <p:txBody>
          <a:bodyPr/>
          <a:lstStyle/>
          <a:p>
            <a:r>
              <a:rPr lang="en-US"/>
              <a:t>Minnesota Department of Education | education.mn.gov</a:t>
            </a:r>
            <a:endParaRPr lang="en-US" dirty="0"/>
          </a:p>
        </p:txBody>
      </p:sp>
      <p:sp>
        <p:nvSpPr>
          <p:cNvPr id="4" name="Date Placeholder 3">
            <a:extLst>
              <a:ext uri="{FF2B5EF4-FFF2-40B4-BE49-F238E27FC236}">
                <a16:creationId xmlns:a16="http://schemas.microsoft.com/office/drawing/2014/main" id="{22DDC39A-2504-47FE-9AF2-DE46F296D857}"/>
              </a:ext>
            </a:extLst>
          </p:cNvPr>
          <p:cNvSpPr>
            <a:spLocks noGrp="1"/>
          </p:cNvSpPr>
          <p:nvPr>
            <p:ph type="dt" sz="half" idx="10"/>
          </p:nvPr>
        </p:nvSpPr>
        <p:spPr/>
        <p:txBody>
          <a:bodyPr/>
          <a:lstStyle/>
          <a:p>
            <a:fld id="{466A75E6-E45B-4C5D-981E-7C8ED0C72F5D}" type="datetime1">
              <a:rPr lang="en-US" smtClean="0"/>
              <a:pPr/>
              <a:t>11/22/2023</a:t>
            </a:fld>
            <a:endParaRPr lang="en-US" dirty="0"/>
          </a:p>
        </p:txBody>
      </p:sp>
      <p:sp>
        <p:nvSpPr>
          <p:cNvPr id="12" name="Content Placeholder 11">
            <a:extLst>
              <a:ext uri="{FF2B5EF4-FFF2-40B4-BE49-F238E27FC236}">
                <a16:creationId xmlns:a16="http://schemas.microsoft.com/office/drawing/2014/main" id="{50865079-6C16-46DA-918F-C7FCE2B75C2C}"/>
              </a:ext>
            </a:extLst>
          </p:cNvPr>
          <p:cNvSpPr>
            <a:spLocks noGrp="1"/>
          </p:cNvSpPr>
          <p:nvPr>
            <p:ph sz="half" idx="2"/>
          </p:nvPr>
        </p:nvSpPr>
        <p:spPr/>
        <p:txBody>
          <a:bodyPr/>
          <a:lstStyle/>
          <a:p>
            <a:r>
              <a:rPr lang="en-US" dirty="0"/>
              <a:t>SFSP- Summer Food Service Program</a:t>
            </a:r>
          </a:p>
          <a:p>
            <a:r>
              <a:rPr lang="en-US" dirty="0"/>
              <a:t>SSO- Seamless Summer Option</a:t>
            </a:r>
          </a:p>
          <a:p>
            <a:r>
              <a:rPr lang="en-US" dirty="0"/>
              <a:t>UAT- User Acceptance Testing</a:t>
            </a:r>
          </a:p>
          <a:p>
            <a:r>
              <a:rPr lang="en-US" dirty="0"/>
              <a:t>USDA- United States Department of Agriculture</a:t>
            </a:r>
          </a:p>
          <a:p>
            <a:r>
              <a:rPr lang="en-US" dirty="0"/>
              <a:t>WBSCM- Web Based Supply Chain Management</a:t>
            </a:r>
          </a:p>
          <a:p>
            <a:endParaRPr lang="en-US" dirty="0"/>
          </a:p>
        </p:txBody>
      </p:sp>
      <p:sp>
        <p:nvSpPr>
          <p:cNvPr id="10" name="Content Placeholder 9">
            <a:extLst>
              <a:ext uri="{FF2B5EF4-FFF2-40B4-BE49-F238E27FC236}">
                <a16:creationId xmlns:a16="http://schemas.microsoft.com/office/drawing/2014/main" id="{65B59FEF-6E45-48CD-B7B6-F85C56742C09}"/>
              </a:ext>
            </a:extLst>
          </p:cNvPr>
          <p:cNvSpPr>
            <a:spLocks noGrp="1"/>
          </p:cNvSpPr>
          <p:nvPr>
            <p:ph sz="half" idx="1"/>
          </p:nvPr>
        </p:nvSpPr>
        <p:spPr/>
        <p:txBody>
          <a:bodyPr>
            <a:normAutofit/>
          </a:bodyPr>
          <a:lstStyle/>
          <a:p>
            <a:r>
              <a:rPr lang="en-US" dirty="0"/>
              <a:t>CLiCS- Cyber Linked Interactive Child Nutrition System</a:t>
            </a:r>
          </a:p>
          <a:p>
            <a:r>
              <a:rPr lang="en-US" dirty="0"/>
              <a:t>DoD- Department of Defense</a:t>
            </a:r>
          </a:p>
          <a:p>
            <a:r>
              <a:rPr lang="en-US" dirty="0"/>
              <a:t>FDP- Food Distribution Program</a:t>
            </a:r>
          </a:p>
          <a:p>
            <a:r>
              <a:rPr lang="en-US" dirty="0"/>
              <a:t>MNIT- Minnesota Information Technology</a:t>
            </a:r>
          </a:p>
          <a:p>
            <a:r>
              <a:rPr lang="en-US" dirty="0"/>
              <a:t>NSLP- National School Lunch Program</a:t>
            </a:r>
          </a:p>
          <a:p>
            <a:endParaRPr lang="en-US" dirty="0"/>
          </a:p>
        </p:txBody>
      </p:sp>
      <p:sp>
        <p:nvSpPr>
          <p:cNvPr id="11" name="Title 10">
            <a:extLst>
              <a:ext uri="{FF2B5EF4-FFF2-40B4-BE49-F238E27FC236}">
                <a16:creationId xmlns:a16="http://schemas.microsoft.com/office/drawing/2014/main" id="{8F4ADA69-A174-4F92-A49C-D3C485A7C2BB}"/>
              </a:ext>
            </a:extLst>
          </p:cNvPr>
          <p:cNvSpPr>
            <a:spLocks noGrp="1"/>
          </p:cNvSpPr>
          <p:nvPr>
            <p:ph type="title"/>
          </p:nvPr>
        </p:nvSpPr>
        <p:spPr/>
        <p:txBody>
          <a:bodyPr/>
          <a:lstStyle/>
          <a:p>
            <a:r>
              <a:rPr lang="en-US" dirty="0"/>
              <a:t>Acronyms</a:t>
            </a:r>
          </a:p>
        </p:txBody>
      </p:sp>
    </p:spTree>
    <p:extLst>
      <p:ext uri="{BB962C8B-B14F-4D97-AF65-F5344CB8AC3E}">
        <p14:creationId xmlns:p14="http://schemas.microsoft.com/office/powerpoint/2010/main" val="3823984529"/>
      </p:ext>
    </p:extLst>
  </p:cSld>
  <p:clrMapOvr>
    <a:masterClrMapping/>
  </p:clrMapOvr>
</p:sld>
</file>

<file path=ppt/theme/theme1.xml><?xml version="1.0" encoding="utf-8"?>
<a:theme xmlns:a="http://schemas.openxmlformats.org/drawingml/2006/main" name="Minnesota">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E9D744D-314C-4916-9831-BD2B06091EB8}" vid="{DC4C78A4-9D92-4BA6-A749-652FAF62D56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0DFDE64AAE0974A8908DD3553DDBF03" ma:contentTypeVersion="0" ma:contentTypeDescription="Create a new document." ma:contentTypeScope="" ma:versionID="46a287b4c15f326c72e9d063441dc05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7F4349A-22F7-4A2D-8CA5-43DDCD679590}">
  <ds:schemaRefs>
    <ds:schemaRef ds:uri="http://schemas.microsoft.com/sharepoint/v3/contenttype/forms"/>
  </ds:schemaRefs>
</ds:datastoreItem>
</file>

<file path=customXml/itemProps2.xml><?xml version="1.0" encoding="utf-8"?>
<ds:datastoreItem xmlns:ds="http://schemas.openxmlformats.org/officeDocument/2006/customXml" ds:itemID="{3D73A0F7-7423-48D4-A966-8AC17BB444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678B604-9059-4F1C-B8E2-C96A71A964D2}">
  <ds:schemaRefs>
    <ds:schemaRef ds:uri="http://purl.org/dc/elements/1.1/"/>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http://purl.org/dc/term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MDE Template</Template>
  <TotalTime>4081</TotalTime>
  <Words>1539</Words>
  <Application>Microsoft Office PowerPoint</Application>
  <PresentationFormat>Widescreen</PresentationFormat>
  <Paragraphs>98</Paragraphs>
  <Slides>9</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Minnesota</vt:lpstr>
      <vt:lpstr>USDA Foods Updates SNIP Conference 2023</vt:lpstr>
      <vt:lpstr>Topics</vt:lpstr>
      <vt:lpstr>Delivery Delays</vt:lpstr>
      <vt:lpstr>Fall Entitlement</vt:lpstr>
      <vt:lpstr>Fall Store Orders</vt:lpstr>
      <vt:lpstr>Cashing Out</vt:lpstr>
      <vt:lpstr>Questions?</vt:lpstr>
      <vt:lpstr>Thank You</vt:lpstr>
      <vt:lpstr>Acronyms</vt:lpstr>
    </vt:vector>
  </TitlesOfParts>
  <Company>Minnesota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USDA Foods Updates SNIP Conference 2023</dc:title>
  <dc:subject/>
  <dc:creator>Rank, Tony (MDE)</dc:creator>
  <cp:keywords/>
  <dc:description/>
  <cp:lastModifiedBy>Rank, Tony (MDE)</cp:lastModifiedBy>
  <cp:revision>58</cp:revision>
  <cp:lastPrinted>2017-03-14T16:27:36Z</cp:lastPrinted>
  <dcterms:created xsi:type="dcterms:W3CDTF">2023-11-06T13:58:40Z</dcterms:created>
  <dcterms:modified xsi:type="dcterms:W3CDTF">2023-11-22T14:15:19Z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ersion">
    <vt:lpwstr>2.0</vt:lpwstr>
  </property>
</Properties>
</file>